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>
      <p:cViewPr varScale="1">
        <p:scale>
          <a:sx n="102" d="100"/>
          <a:sy n="102" d="100"/>
        </p:scale>
        <p:origin x="1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2D22-6FB0-3C1D-9251-05F94433D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DA83-69C2-161B-2800-6B06772C2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E04E-97E1-2E97-E394-EA45E504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8AAEB-9437-2357-8AFE-BF540809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8D436-9CB5-6FE7-8240-6E56CEC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CF68-6C26-36AC-6FF0-1D74890A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75169-2353-4A5E-E3B0-5BA5C1BDD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43025-BF56-721D-3CAF-130AE0A6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F81B-5E17-9977-D455-81059006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4034A-64A9-B15B-D959-016DA819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C3C85-E571-1C1E-3845-6945B13DD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D8529-D859-952A-FD5B-6864ACC51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F55D-0570-4066-1D7A-09AAF245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84EDB-B039-CEFB-A146-167AB7C1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85135-80CF-B106-DC0F-555DBF5A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631F-1E3C-51C5-D20D-8D02F073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9B2A-B94E-D93D-4DB1-53613CF83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AA75C-AD90-BF56-4293-8E0F0689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C66EA-B0DF-F632-61FE-1E374B17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2BD4E-B635-35B4-F967-43F66E5E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B4E2-FC0F-ECCF-51FA-0C3EFF00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E700-DBFC-2971-58B0-DC0A55C94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D6CF0-79A4-434C-414C-F15DAB26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15817-D97D-1231-B3B3-21D7A6D3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9912-580A-F791-4EBE-E7365CE0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7E7A-2DE1-81DC-426A-987D56C2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2F036-3C58-F9B4-B761-653FE0DF4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DD8D4-1841-DEF2-8373-3931AD946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C0D53-7B56-6E67-0A40-6C0A9E82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B35BA-3FE7-E5AD-DAED-8B0A959B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0B7C-6F32-8948-F1C0-603DA5F9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54B9-4DBC-46F0-CA44-AD2090B3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4C4FD-8926-1F37-14E2-3DBF0C50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F8CDE-D83C-D8B5-CFB5-4FA2F0802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519EA-B839-A106-4361-CCA47A71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F43A4-324A-39CA-E1F1-FC9AF3C90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2B8BC-E45C-DC3B-7CC1-EB8760EC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9FEDC-760B-D3F3-9CDE-95EF701E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1E344-5E64-31C0-43C4-72C06D27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FB70-3088-86DA-DD00-E02CA8C7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0346F-8852-E190-E7B0-4DE1C792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4827C-5973-AADB-4A97-B169D6C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E570D-65C8-6C7F-1BB2-8B30AD5A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4CCFF-D71B-C9B1-8B20-571178B7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94ED7-8E5C-8256-40E6-83946F1E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D4537-3B3A-1628-10E6-069198E6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A0E-2BDB-7270-B6DB-B1B28068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0FD2-33D6-4141-D50E-E1E0869E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9652D-4B51-260C-CE44-D6BD30411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12FEA-157F-0C0D-B12D-69662DDA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99253-7E83-B5C0-04C7-7CB1ED22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F0B68-27AC-DD65-5B27-590CA417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522D-1B37-DBE8-46EA-5791C00A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1DF3B-E842-2F3D-81CA-09D90C161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27987-E210-B5AA-47BA-90AD14892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6D059-8685-4D6D-B703-68101B1B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81B1D-3FD3-2201-9B1B-058E3F5B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20A3-4F5F-1DCF-5C86-8CA1AACB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70788-DFFB-EC19-18C6-31470D62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F71B1-F851-CF4A-5CEF-47353D05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97054-5D95-06A0-F3F6-F0A211B15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C2A40-29CF-AE4E-ABC3-26380C1F652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C8DD-F8F6-B8A2-FED3-A747AD41F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6376-B53C-5079-8D23-F6646FAAD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C35D9-D8C0-7B46-80D4-30BF1813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4789-9114-CA69-E356-A6459249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C807E-72BA-EA1B-FFE7-F5093C565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64992FFC-4524-049D-2778-F134E00D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85025-4714-8BFA-CF35-AA79E790BF3F}"/>
              </a:ext>
            </a:extLst>
          </p:cNvPr>
          <p:cNvSpPr txBox="1"/>
          <p:nvPr/>
        </p:nvSpPr>
        <p:spPr>
          <a:xfrm>
            <a:off x="1524000" y="1342461"/>
            <a:ext cx="88964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Faithful Living…..Fearless Leading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Joshua 3:1-17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Crossing the River Jordan</a:t>
            </a:r>
          </a:p>
        </p:txBody>
      </p:sp>
    </p:spTree>
    <p:extLst>
      <p:ext uri="{BB962C8B-B14F-4D97-AF65-F5344CB8AC3E}">
        <p14:creationId xmlns:p14="http://schemas.microsoft.com/office/powerpoint/2010/main" val="101578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BE82F-22B1-B794-E231-9A8B39B09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FE65-5B83-676B-4BA2-23745C7B9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8D042-EDDC-95BF-B2A4-50ED12ED8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1B87D680-2546-8B97-322F-956D0271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305BA2-744B-21C9-9D8E-D56CB2885EBC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A3DCB-607C-BA40-046D-AE6876CF25A2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3BB3B-2055-9AEB-E353-B08ECDBE40DC}"/>
              </a:ext>
            </a:extLst>
          </p:cNvPr>
          <p:cNvSpPr txBox="1"/>
          <p:nvPr/>
        </p:nvSpPr>
        <p:spPr>
          <a:xfrm>
            <a:off x="457563" y="807902"/>
            <a:ext cx="1127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Jehovah Chose Joshua — Watchtower ...">
            <a:extLst>
              <a:ext uri="{FF2B5EF4-FFF2-40B4-BE49-F238E27FC236}">
                <a16:creationId xmlns:a16="http://schemas.microsoft.com/office/drawing/2014/main" id="{8A5AFE66-80F9-D004-5B48-66472ABD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1" y="473738"/>
            <a:ext cx="11204020" cy="5579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97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1377D-BAE5-6461-539B-1BD9C5A4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19AF-CD51-D2A3-9754-3E70C371B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5ABE0-4E86-77BA-2759-DF2F8F67E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7C73CBAA-0BDC-60B1-7D10-9BEF64A5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FE894-2507-CB13-A560-46B7D099EB61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DDBE0-FD68-CE5B-A06E-AF110DAB2F11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B6417-599B-E51C-6F1B-EB5DEC39027B}"/>
              </a:ext>
            </a:extLst>
          </p:cNvPr>
          <p:cNvSpPr txBox="1"/>
          <p:nvPr/>
        </p:nvSpPr>
        <p:spPr>
          <a:xfrm>
            <a:off x="156575" y="1630565"/>
            <a:ext cx="2822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30 Kilometers from the town of Adam</a:t>
            </a:r>
          </a:p>
        </p:txBody>
      </p:sp>
      <p:pic>
        <p:nvPicPr>
          <p:cNvPr id="10" name="Picture 9" descr="17&#10; ">
            <a:extLst>
              <a:ext uri="{FF2B5EF4-FFF2-40B4-BE49-F238E27FC236}">
                <a16:creationId xmlns:a16="http://schemas.microsoft.com/office/drawing/2014/main" id="{A688820D-84FD-D9E7-52C9-D8A096D17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63" y="144117"/>
            <a:ext cx="8759687" cy="6569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71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4050B-D974-9176-4A9C-AA28A75F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EDD-BDD4-09FD-66AA-E963CA689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9BD0D-1CF3-7109-50A1-D37A22974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3C2ADB42-8EB3-9F2F-4F7B-4CA196D3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E02D8F-801E-AA5E-CD4F-E0666FB4DEAB}"/>
              </a:ext>
            </a:extLst>
          </p:cNvPr>
          <p:cNvSpPr txBox="1"/>
          <p:nvPr/>
        </p:nvSpPr>
        <p:spPr>
          <a:xfrm>
            <a:off x="666275" y="712744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C059A-8982-8631-1295-380002AEA02F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12856-0523-A3EA-E7B6-3F053683C487}"/>
              </a:ext>
            </a:extLst>
          </p:cNvPr>
          <p:cNvSpPr txBox="1"/>
          <p:nvPr/>
        </p:nvSpPr>
        <p:spPr>
          <a:xfrm>
            <a:off x="2404997" y="666060"/>
            <a:ext cx="79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Jordan River - Leadership Lessons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C9EC-9D44-A89B-C76E-48E20C02C3FE}"/>
              </a:ext>
            </a:extLst>
          </p:cNvPr>
          <p:cNvSpPr txBox="1"/>
          <p:nvPr/>
        </p:nvSpPr>
        <p:spPr>
          <a:xfrm>
            <a:off x="988284" y="2154908"/>
            <a:ext cx="98425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# 1 God is always working upstream!</a:t>
            </a:r>
          </a:p>
          <a:p>
            <a:endParaRPr lang="en-US" sz="32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# 2 Watch God, not your surroundings.</a:t>
            </a:r>
          </a:p>
          <a:p>
            <a:endParaRPr lang="en-US" sz="32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7FC29-79FD-5A7C-5680-EE52DE192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79DD-0FEB-C3BF-B55F-38909689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3B657-830B-3425-FBAB-4D8D7103C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BB137564-2524-C148-BE9B-3AC6A49E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D0A421-3E6B-69DD-9A92-E01D058C6DFC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E80B8-123B-9A2D-D452-D90800CB9FAC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9F598-B69F-7078-3186-2D73D4676A8D}"/>
              </a:ext>
            </a:extLst>
          </p:cNvPr>
          <p:cNvSpPr txBox="1"/>
          <p:nvPr/>
        </p:nvSpPr>
        <p:spPr>
          <a:xfrm>
            <a:off x="2392470" y="502414"/>
            <a:ext cx="79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Jordan River - Leadership Lessons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08F8B-1934-7428-6EF7-6CA26B55C8E6}"/>
              </a:ext>
            </a:extLst>
          </p:cNvPr>
          <p:cNvSpPr txBox="1"/>
          <p:nvPr/>
        </p:nvSpPr>
        <p:spPr>
          <a:xfrm>
            <a:off x="825446" y="1148745"/>
            <a:ext cx="9842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# 3 Let go of what you can’t control. </a:t>
            </a:r>
          </a:p>
          <a:p>
            <a:endParaRPr lang="en-US" sz="3200" b="1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Lesson # 4 When faced with your Jordan River crossing, dwell on the….</a:t>
            </a:r>
          </a:p>
          <a:p>
            <a:endParaRPr lang="en-US" sz="3200" b="1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Power of God</a:t>
            </a: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Presence of God</a:t>
            </a: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Provision of God</a:t>
            </a: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Protection of God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7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D64CF-46F3-99F8-7888-E16031ADF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1063-2676-9DED-7E13-EF8438854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74D37-7049-B494-D2B3-DB796ED1B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A25F6CA5-A422-238F-DF25-F18C3F1D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9B90AD-30DB-7EC1-8E62-687D0DFF2618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8B602-EEA6-F0E8-5F0B-DEA1446FA932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1AA8B-9E08-7C73-10A5-931F4A730F5D}"/>
              </a:ext>
            </a:extLst>
          </p:cNvPr>
          <p:cNvSpPr txBox="1"/>
          <p:nvPr/>
        </p:nvSpPr>
        <p:spPr>
          <a:xfrm>
            <a:off x="2392470" y="502414"/>
            <a:ext cx="79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D07C4DC1-133A-361E-9312-C12AE44CB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58" y="470658"/>
            <a:ext cx="7954628" cy="5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15C6-3E14-3EBA-431A-781DF6E9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9CA7-9857-6B48-2BF4-FDA0A6CFF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A7DEA-527A-DE9C-CC8F-999CD6FBE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0A25BE19-0DFE-43D5-D3D7-5450F8F0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EA746-F07F-D532-85A8-F27387323347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DD2C6-6107-04B3-BED7-91A9CBAB756F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8664C-10B3-362F-2293-869E957DCEA7}"/>
              </a:ext>
            </a:extLst>
          </p:cNvPr>
          <p:cNvSpPr txBox="1"/>
          <p:nvPr/>
        </p:nvSpPr>
        <p:spPr>
          <a:xfrm>
            <a:off x="2392470" y="502414"/>
            <a:ext cx="79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75F42-23F7-66C3-B7A9-C5F5D6CF644E}"/>
              </a:ext>
            </a:extLst>
          </p:cNvPr>
          <p:cNvSpPr txBox="1"/>
          <p:nvPr/>
        </p:nvSpPr>
        <p:spPr>
          <a:xfrm>
            <a:off x="517446" y="425406"/>
            <a:ext cx="110338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Programme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Programme"/>
              </a:rPr>
              <a:t>Way Maker</a:t>
            </a:r>
          </a:p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estás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vemos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mover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estás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obrando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mí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estás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vemos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mover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estás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obrando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mí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1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70FBF-60CC-EF0B-3CA1-40DA98435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BE89-FF2F-76BB-7E08-612BF4DCA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A74D3-1FD1-A038-F8F0-91D87B8FC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82110F3E-D02B-68CC-B1C8-6ED28BB5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26CC6-54CB-D71C-8A21-08A3BFD34DE6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84913-0F69-BE62-5BCA-7BDA1FCB12D6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974CE-812D-7E9E-9515-FE04F4DDF8C6}"/>
              </a:ext>
            </a:extLst>
          </p:cNvPr>
          <p:cNvSpPr txBox="1"/>
          <p:nvPr/>
        </p:nvSpPr>
        <p:spPr>
          <a:xfrm>
            <a:off x="2392470" y="502414"/>
            <a:ext cx="79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AF9EF-62F5-2EA8-8706-28871DFC4907}"/>
              </a:ext>
            </a:extLst>
          </p:cNvPr>
          <p:cNvSpPr txBox="1"/>
          <p:nvPr/>
        </p:nvSpPr>
        <p:spPr>
          <a:xfrm>
            <a:off x="517446" y="425406"/>
            <a:ext cx="1103383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Programme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Programme"/>
              </a:rPr>
              <a:t>Way Maker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Programme"/>
              </a:rPr>
              <a:t>(Coro)</a:t>
            </a:r>
          </a:p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</a:rPr>
              <a:t>Milagroso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abres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camino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Cumples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promesas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luz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tinieblas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Mi Dios,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así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eres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tú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Milagroso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abres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camino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Cumples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promesas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luz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tinieblas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Mi Dios,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así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eres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tú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0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95D0E-6423-219E-74B9-1DC05176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1DEF-3AAA-365C-D5CD-9961664AA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0A0AA-F4F4-3DEE-3FE4-2C7BB756F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22A1BFE5-4F45-E2C3-A9D0-DA5CB067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879F87-D468-0386-A8EF-39722207ECE9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7A564-761E-6ECA-D2B5-F0D0C4593D58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58B26-A22E-ED78-79F2-6E222E4A393E}"/>
              </a:ext>
            </a:extLst>
          </p:cNvPr>
          <p:cNvSpPr txBox="1"/>
          <p:nvPr/>
        </p:nvSpPr>
        <p:spPr>
          <a:xfrm>
            <a:off x="2392470" y="502414"/>
            <a:ext cx="79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9593A-FB8A-91CB-973D-05675857D7D8}"/>
              </a:ext>
            </a:extLst>
          </p:cNvPr>
          <p:cNvSpPr txBox="1"/>
          <p:nvPr/>
        </p:nvSpPr>
        <p:spPr>
          <a:xfrm>
            <a:off x="517446" y="425406"/>
            <a:ext cx="110338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Programme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Programme"/>
              </a:rPr>
              <a:t>Way Maker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Programme"/>
            </a:endParaRPr>
          </a:p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estás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tocando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mi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corazón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estás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sanando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mi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corazón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62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D697C-68CB-273B-DDDB-E4AFC3D83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7BF5-EE98-CFBD-2ABD-E423E0C1F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4D3FF-604A-D38C-E165-9C905EC67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EE6A39E6-7B9B-2E5B-FA8D-0A349189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61940-198D-A8B2-F767-A2AAA57509B3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30C20-497A-6A71-4FA3-009A6DD2B2F7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9B839-322E-33D2-A854-1C48C2909744}"/>
              </a:ext>
            </a:extLst>
          </p:cNvPr>
          <p:cNvSpPr txBox="1"/>
          <p:nvPr/>
        </p:nvSpPr>
        <p:spPr>
          <a:xfrm>
            <a:off x="2392470" y="502414"/>
            <a:ext cx="79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7CCA-9F6C-539E-C3E2-8D5EB8E85F52}"/>
              </a:ext>
            </a:extLst>
          </p:cNvPr>
          <p:cNvSpPr txBox="1"/>
          <p:nvPr/>
        </p:nvSpPr>
        <p:spPr>
          <a:xfrm>
            <a:off x="517446" y="425406"/>
            <a:ext cx="110338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Programme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Programme"/>
              </a:rPr>
              <a:t>Way Maker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Programme"/>
            </a:endParaRPr>
          </a:p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estás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sanando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mi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corazón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Aquí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estas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tocando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mi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corazón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adoraré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2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EB89E-1C48-8AB2-4F24-2C812068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F0C8-5B5D-60A1-FE7E-71ED3C449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1FD1D-2F24-EC2B-4B11-7122CD161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4DA54998-C862-1716-7663-A65FE0A4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C30CD-A9D5-002D-36B8-D106DD87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48" y="437322"/>
            <a:ext cx="10513615" cy="59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B159-C5C8-4026-8906-0F400BFE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433B-9717-688C-0FAA-630E006C8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1775F-4A72-7344-35DF-3CB6FB67E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53280CF4-14B2-9854-0D63-182AB853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EAB8A1-C443-6E8A-5BE4-CF1B32194F9E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Observations on Joshua 3:1-17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1F271-E768-3CE9-F818-97510BD056D3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1B650-5AE7-ADBE-0F41-A46758B83D94}"/>
              </a:ext>
            </a:extLst>
          </p:cNvPr>
          <p:cNvSpPr txBox="1"/>
          <p:nvPr/>
        </p:nvSpPr>
        <p:spPr>
          <a:xfrm>
            <a:off x="1244792" y="2034791"/>
            <a:ext cx="103401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Asks the question:  What do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passage that stands out? Look for key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phrases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contrasts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uestions like – Who? What? Where? When? How? and Why?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teaches </a:t>
            </a: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see exactly what the passage says. It is the basis for accurate interpretation and correct application.  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The Lancet Global Health Commission - Global Eye Health">
            <a:extLst>
              <a:ext uri="{FF2B5EF4-FFF2-40B4-BE49-F238E27FC236}">
                <a16:creationId xmlns:a16="http://schemas.microsoft.com/office/drawing/2014/main" id="{894BF696-E12C-15F0-C7D2-8C75A8EF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510802"/>
            <a:ext cx="2543978" cy="1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7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8624-3B91-D590-38ED-09BBB7429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634D-C901-72B4-3965-B75959362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ED994-4850-8A6F-F1BA-FB76A8AC3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F47745F6-E68C-D891-F974-D349B2D6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2B5AA9-B600-07CE-49A2-013B5F68000E}"/>
              </a:ext>
            </a:extLst>
          </p:cNvPr>
          <p:cNvSpPr txBox="1"/>
          <p:nvPr/>
        </p:nvSpPr>
        <p:spPr>
          <a:xfrm>
            <a:off x="638827" y="363915"/>
            <a:ext cx="109602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            </a:t>
            </a:r>
            <a:r>
              <a:rPr lang="en-US" sz="3600" b="1" dirty="0">
                <a:solidFill>
                  <a:schemeClr val="bg1"/>
                </a:solidFill>
              </a:rPr>
              <a:t>Observations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Repeated words:</a:t>
            </a:r>
          </a:p>
          <a:p>
            <a:pPr marL="0" marR="0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River Jordan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recorded 11 times in this event.</a:t>
            </a:r>
          </a:p>
          <a:p>
            <a:pPr marL="0" marR="0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Ark of the Covenant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recorded 10 times</a:t>
            </a:r>
          </a:p>
          <a:p>
            <a:pPr marL="0" marR="0"/>
            <a:endParaRPr lang="en-US" sz="32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Key Words or phrases: </a:t>
            </a:r>
          </a:p>
          <a:p>
            <a:pPr marL="0" marR="0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Consecrate </a:t>
            </a:r>
            <a:r>
              <a:rPr lang="en-US" sz="3200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3:5 </a:t>
            </a:r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The water stood and rose up in a heap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3:16</a:t>
            </a:r>
          </a:p>
          <a:p>
            <a:pPr marL="0" marR="0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The town Adam –  3:16</a:t>
            </a:r>
          </a:p>
          <a:p>
            <a:pPr marL="0" marR="0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Dry ground – 3:17</a:t>
            </a:r>
          </a:p>
          <a:p>
            <a:pPr marL="0" marR="0"/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6B8DBD5-BEFA-7006-8AC6-20C29E270B05}"/>
              </a:ext>
            </a:extLst>
          </p:cNvPr>
          <p:cNvSpPr/>
          <p:nvPr/>
        </p:nvSpPr>
        <p:spPr>
          <a:xfrm>
            <a:off x="936052" y="871622"/>
            <a:ext cx="563671" cy="46892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E21B48D-F0DF-D2E5-A493-99E6EBB1DCFA}"/>
              </a:ext>
            </a:extLst>
          </p:cNvPr>
          <p:cNvSpPr/>
          <p:nvPr/>
        </p:nvSpPr>
        <p:spPr>
          <a:xfrm>
            <a:off x="936052" y="2858336"/>
            <a:ext cx="563671" cy="46892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2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B53E-9146-CF7A-B658-2A4ADDBA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43EF-E005-4475-E0AD-87B418267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BF299-E920-9EF9-F2FE-F493E99B0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FC45618C-A71B-FE23-CD07-CB451721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FD5B8-4DC0-F134-AB6E-20C017F6524F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9. Conquering the Transjordan and Moses' Death (Numbers 20-27; Deuteronomy  32, 34). Moses Bible Study.">
            <a:extLst>
              <a:ext uri="{FF2B5EF4-FFF2-40B4-BE49-F238E27FC236}">
                <a16:creationId xmlns:a16="http://schemas.microsoft.com/office/drawing/2014/main" id="{F93D6FC6-8EF1-4442-AF7E-4FD6C71F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27" y="768881"/>
            <a:ext cx="8265546" cy="392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C8A15-03D8-F7C4-6BBB-28FE0E940353}"/>
              </a:ext>
            </a:extLst>
          </p:cNvPr>
          <p:cNvSpPr txBox="1"/>
          <p:nvPr/>
        </p:nvSpPr>
        <p:spPr>
          <a:xfrm>
            <a:off x="640715" y="5009052"/>
            <a:ext cx="1095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Distance from Shittim to Jordan River was 9 kilometers</a:t>
            </a:r>
          </a:p>
        </p:txBody>
      </p:sp>
    </p:spTree>
    <p:extLst>
      <p:ext uri="{BB962C8B-B14F-4D97-AF65-F5344CB8AC3E}">
        <p14:creationId xmlns:p14="http://schemas.microsoft.com/office/powerpoint/2010/main" val="253745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8EC1-D858-EA89-B8BE-6DE20A2E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CC59-3134-8673-5CFD-E21C27C44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14D62-E68B-93E1-A87D-4FFC1617B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C102E2BA-8887-FA32-90EC-26464FC6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0B4F6F-4F5A-750D-5C4F-BC7F51C59EF3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02F0E-A930-C08F-3DEA-C0A54853CE02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582D9-914E-404E-7B12-BE2E5380A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2" y="0"/>
            <a:ext cx="6679779" cy="501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river with white foamy waves&#10;&#10;AI-generated content may be incorrect.">
            <a:extLst>
              <a:ext uri="{FF2B5EF4-FFF2-40B4-BE49-F238E27FC236}">
                <a16:creationId xmlns:a16="http://schemas.microsoft.com/office/drawing/2014/main" id="{AAFDA20F-1967-D116-C71E-16D3AB89D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" y="2550382"/>
            <a:ext cx="7603473" cy="4276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3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DC1E9-0841-96C4-085F-5940070B8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2609-E77A-A9D2-91D6-387EF2DCD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F5575-3036-5028-FF11-ED367FA8A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19C274AE-1FA7-E1B8-C8A8-8902D9CC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2CC95-21DD-145B-5D83-6090FAABD70F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5F861-DEF7-66F9-EDAB-94927520B68D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8DE44-789F-0833-E9A1-050AF96FEAFD}"/>
              </a:ext>
            </a:extLst>
          </p:cNvPr>
          <p:cNvSpPr txBox="1"/>
          <p:nvPr/>
        </p:nvSpPr>
        <p:spPr>
          <a:xfrm>
            <a:off x="437322" y="439234"/>
            <a:ext cx="11276874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Consecrate</a:t>
            </a:r>
            <a:r>
              <a:rPr lang="en-US" sz="3200" dirty="0">
                <a:solidFill>
                  <a:schemeClr val="bg1"/>
                </a:solidFill>
              </a:rPr>
              <a:t> yourselves for tomorrow the Lord will do wonders among you. Vs.5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What does “consecrate” mean?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Time lapse between verses 5 &amp; 6.</a:t>
            </a:r>
          </a:p>
          <a:p>
            <a:pPr algn="l"/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</a:p>
          <a:p>
            <a:pPr algn="l"/>
            <a:r>
              <a:rPr lang="en-US" sz="3200" b="0" i="0" dirty="0">
                <a:solidFill>
                  <a:schemeClr val="bg1"/>
                </a:solidFill>
                <a:effectLst/>
                <a:latin typeface="system-ui"/>
              </a:rPr>
              <a:t>Then Joshua told the people, “Purify yourselves, for </a:t>
            </a:r>
            <a:r>
              <a:rPr lang="en-US" sz="3200" b="0" i="0" u="sng" dirty="0">
                <a:solidFill>
                  <a:schemeClr val="bg1"/>
                </a:solidFill>
                <a:effectLst/>
                <a:latin typeface="system-ui"/>
              </a:rPr>
              <a:t>tomorrow</a:t>
            </a:r>
          </a:p>
          <a:p>
            <a:pPr algn="l"/>
            <a:r>
              <a:rPr lang="en-US" sz="3200" b="0" i="0" dirty="0">
                <a:solidFill>
                  <a:schemeClr val="bg1"/>
                </a:solidFill>
                <a:effectLst/>
                <a:latin typeface="system-ui"/>
              </a:rPr>
              <a:t> the </a:t>
            </a:r>
            <a:r>
              <a:rPr lang="en-US" sz="32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system-ui"/>
              </a:rPr>
              <a:t> will do great wonders among you.”</a:t>
            </a:r>
          </a:p>
          <a:p>
            <a:pPr algn="l"/>
            <a:r>
              <a:rPr lang="en-US" sz="3200" b="1" i="0" baseline="30000" dirty="0">
                <a:solidFill>
                  <a:schemeClr val="bg1"/>
                </a:solidFill>
                <a:effectLst/>
                <a:latin typeface="system-ui"/>
              </a:rPr>
              <a:t>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system-ui"/>
              </a:rPr>
              <a:t>In the </a:t>
            </a:r>
            <a:r>
              <a:rPr lang="en-US" sz="3200" b="0" i="0" u="sng" dirty="0">
                <a:solidFill>
                  <a:schemeClr val="bg1"/>
                </a:solidFill>
                <a:effectLst/>
                <a:latin typeface="system-ui"/>
              </a:rPr>
              <a:t>morning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system-ui"/>
              </a:rPr>
              <a:t> Joshua said to the priests, . . . 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0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3557-C974-990E-55D5-C8A82B39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E927-4738-3EC8-3854-4F2DFF38B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9075F-99F3-2A98-C8F2-DEFB90790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7AB1662A-8A4F-EF12-1BB5-A028609B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4A8B61-C31E-8705-0ECA-22A765371A23}"/>
              </a:ext>
            </a:extLst>
          </p:cNvPr>
          <p:cNvSpPr txBox="1"/>
          <p:nvPr/>
        </p:nvSpPr>
        <p:spPr>
          <a:xfrm>
            <a:off x="638827" y="363915"/>
            <a:ext cx="109602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Ark of the Covenant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6AEC0-AD97-1424-C6BA-DEAC2DA9B0E3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600+ Ark Covenant Stock Photos, Pictures &amp; Royalty-Free Images - iStock |  Ark of the covenant">
            <a:extLst>
              <a:ext uri="{FF2B5EF4-FFF2-40B4-BE49-F238E27FC236}">
                <a16:creationId xmlns:a16="http://schemas.microsoft.com/office/drawing/2014/main" id="{07F81EF2-E0AD-FDB2-D763-27BCCC00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81" y="1806621"/>
            <a:ext cx="8481163" cy="46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9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B5DC-5D10-F777-B00E-E8D7D1CC3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7A7F-B557-B27D-8FD1-39D852CA7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C590F-5D4A-9FC8-097F-F231034CC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2FD6BFCF-CDB7-B6EF-8DE6-23ADC7F5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03730-466E-4B19-954F-E97F021E517B}"/>
              </a:ext>
            </a:extLst>
          </p:cNvPr>
          <p:cNvSpPr txBox="1"/>
          <p:nvPr/>
        </p:nvSpPr>
        <p:spPr>
          <a:xfrm>
            <a:off x="638827" y="363915"/>
            <a:ext cx="109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			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12F88-1CA1-486F-41A9-78B162C33D30}"/>
              </a:ext>
            </a:extLst>
          </p:cNvPr>
          <p:cNvSpPr txBox="1"/>
          <p:nvPr/>
        </p:nvSpPr>
        <p:spPr>
          <a:xfrm>
            <a:off x="640715" y="5009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A7ECD-060F-50E9-B7F8-E7E4CD6528EC}"/>
              </a:ext>
            </a:extLst>
          </p:cNvPr>
          <p:cNvSpPr txBox="1"/>
          <p:nvPr/>
        </p:nvSpPr>
        <p:spPr>
          <a:xfrm>
            <a:off x="457563" y="807902"/>
            <a:ext cx="11276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Four Actions instructed by God for the people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Follow – verses 2-4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Consecrate – verse 5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Watch – verse 7-11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Stand – verse 8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8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512</Words>
  <Application>Microsoft Macintosh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Programme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Peters</dc:creator>
  <cp:lastModifiedBy>Craig Peters</cp:lastModifiedBy>
  <cp:revision>19</cp:revision>
  <dcterms:created xsi:type="dcterms:W3CDTF">2025-02-18T00:23:14Z</dcterms:created>
  <dcterms:modified xsi:type="dcterms:W3CDTF">2025-03-25T18:13:44Z</dcterms:modified>
</cp:coreProperties>
</file>