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>
      <p:cViewPr varScale="1">
        <p:scale>
          <a:sx n="102" d="100"/>
          <a:sy n="102" d="100"/>
        </p:scale>
        <p:origin x="1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91DF-12BF-E5BE-E3E5-CAD869FE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D0713-A6BB-688F-BB78-D2F5436FC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74A21-3F2A-68DA-1701-4E1F6D16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D3EF-D736-0C2D-4323-8091F912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B4C9-7DBF-EDE4-89A0-62721D5C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F713-87BD-887C-FFF7-90C8DE67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515E5-94D1-0666-50D1-2E9DFEA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FA944-1413-FF5B-5BB2-8EF8C744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3CAA-881E-9AAF-C571-1B2C1A33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43D43-0DEB-3870-C338-73787A82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B0F63-EDAA-7F1E-EA9A-6F7F1E2ED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91824-E46C-4163-D81B-19C937579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C5FD8-4D81-78A9-2A5C-FC3C980B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9A3CE-53D6-9E53-3C79-77FA2D0C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83F5-3892-6FB6-F96B-BFF19BC1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0C42-C151-5F99-9862-82B913B9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A1C3-F850-86A3-FC49-6DE2BB92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96521-D975-A337-D1C8-6BF64A2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95A85-3F99-20CD-E315-EE72F725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4130F-A9ED-B390-EE72-39E5BF9A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6BCB-3731-4F80-117E-B1B2A5E2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13DF5-CCA3-70AB-5A48-FBBD5B599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7C703-08EE-BF1E-ACC2-0276CEB0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61287-15E8-A574-27ED-5CB8AA9D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88E3-CE26-8C56-E711-E7F54E8A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5CA2-6077-CC6E-C75F-6397282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4ADA-4BF9-88A8-07CD-CE943AB87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E7F94-3A57-80E4-3996-6277713B2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646F-CE87-DD1F-E2D3-62692287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B43BE-F97A-3155-2ADA-03BD1E64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37417-0DC4-AF70-EDD9-7DA6E7D3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8AA5-49B1-9AF2-CD40-B3CE5B4D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F77E4-A85A-A000-0B34-BF972CD4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176F5-41A4-1019-258F-32770616C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76CF3-AB5D-5679-598D-643C27AA0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31407-AA1D-62AB-8D3B-B6D872831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CB94A-D046-6BDB-E088-21BC3108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6D4FC-1C89-D1FE-E44C-0D840A74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8DB99-236E-537A-241F-D0B08AD0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1486-0083-24F3-2201-04724CF3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18CAB-7777-BEC3-67C6-5A1F5FDB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BDBC9-10FE-F19A-0BF4-69F17154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24FC4-8E6B-87D5-96DE-67596D95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A4911-FE90-0E4B-BB7A-BFE7DB34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4AC5A-3EB9-16F7-02A0-2C2A574E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FD57D-4E3F-BB01-83B2-2F74FB8F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CE13-79CD-3F4F-2C40-942E9FE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2E60-B615-79F9-DA83-60DAB65E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BD854-9F3D-EB54-9814-E30A6014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C18CA-9189-E845-30ED-2D26891A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6EE89-B470-E4B7-FA6E-0386DF08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D7BE5-99AF-D799-B74D-B2897D33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482B-2547-FC0B-EBF7-6BD9C833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BA096-10C0-ABC1-0ADF-F59212161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B8A5D-C46E-30A3-9A69-FFD123954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F4581-B81B-8015-DD07-C15DA93C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B21F-6914-EC76-9231-EF471C27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6E51-7838-7472-3605-C61A166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BFCDF-D2C5-6F7A-907C-6753764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56090-0434-5FA0-1228-F15BD2EC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153DC-F884-107A-01E0-771627E42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38F444-E913-B943-992E-C0D3A597FABD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B222-401F-B00E-EBFD-CA36C4839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492F4-68ED-586D-7D6B-3F2CC446B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90FA7-943F-B949-BAF6-71E0F441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6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4789-9114-CA69-E356-A6459249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C807E-72BA-EA1B-FFE7-F5093C565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64992FFC-4524-049D-2778-F134E00D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85025-4714-8BFA-CF35-AA79E790BF3F}"/>
              </a:ext>
            </a:extLst>
          </p:cNvPr>
          <p:cNvSpPr txBox="1"/>
          <p:nvPr/>
        </p:nvSpPr>
        <p:spPr>
          <a:xfrm>
            <a:off x="1524000" y="1342461"/>
            <a:ext cx="88964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Faithful Living…..Fearless Leading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Joshua 5:13-15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BATTLE READY</a:t>
            </a:r>
          </a:p>
        </p:txBody>
      </p:sp>
    </p:spTree>
    <p:extLst>
      <p:ext uri="{BB962C8B-B14F-4D97-AF65-F5344CB8AC3E}">
        <p14:creationId xmlns:p14="http://schemas.microsoft.com/office/powerpoint/2010/main" val="101578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5E65-0FBF-03ED-2B59-1496DA93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474A-19C2-F9A9-B03E-E89A5D69E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DE960-5924-FC22-2ACF-E5A1C7F08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624045DF-4819-5020-61A9-DD80BDC9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76"/>
            <a:ext cx="12192000" cy="73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4ED83-DB38-E383-5808-8A775B856639}"/>
              </a:ext>
            </a:extLst>
          </p:cNvPr>
          <p:cNvSpPr txBox="1"/>
          <p:nvPr/>
        </p:nvSpPr>
        <p:spPr>
          <a:xfrm>
            <a:off x="716096" y="774057"/>
            <a:ext cx="10763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…..Apart from me you can do nothing.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John 15:5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Are you ready to face the Jericho’s that will come your way as a church?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Only when we submit to God’s battle plan will we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be Battle Ready to face our Jericho’s.</a:t>
            </a:r>
          </a:p>
        </p:txBody>
      </p:sp>
    </p:spTree>
    <p:extLst>
      <p:ext uri="{BB962C8B-B14F-4D97-AF65-F5344CB8AC3E}">
        <p14:creationId xmlns:p14="http://schemas.microsoft.com/office/powerpoint/2010/main" val="56289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E21CB-C240-76DE-9175-497DAEC13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A70-1D16-0DD0-B2E1-51505B2C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3783-705D-00EF-3F62-060BCDE85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BD1125CB-FE65-54B2-8CBC-6B0A3081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96B59-90BA-ADDE-79AC-6443D98EF08F}"/>
              </a:ext>
            </a:extLst>
          </p:cNvPr>
          <p:cNvSpPr txBox="1"/>
          <p:nvPr/>
        </p:nvSpPr>
        <p:spPr>
          <a:xfrm>
            <a:off x="522037" y="1498294"/>
            <a:ext cx="109627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 groups of 3 discuss what might be some Jericho’s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you are facing in your ministry?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Spend time praying 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45780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A4BF0-2182-2E67-5275-AEAF09C1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C39A-ED96-F55E-7A69-BDA7E4C6A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61C83-2F73-3EDA-44F1-F9B42C81A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D46A9D25-A631-05DB-3491-389BC4DE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535EA-8383-C57F-F468-B18A01266FFC}"/>
              </a:ext>
            </a:extLst>
          </p:cNvPr>
          <p:cNvSpPr txBox="1"/>
          <p:nvPr/>
        </p:nvSpPr>
        <p:spPr>
          <a:xfrm>
            <a:off x="246735" y="1278563"/>
            <a:ext cx="6569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ARE YOU BATTLE READY?</a:t>
            </a:r>
          </a:p>
        </p:txBody>
      </p:sp>
      <p:pic>
        <p:nvPicPr>
          <p:cNvPr id="5" name="IMG_8729.jpeg" descr="IMG_8729.jpeg">
            <a:extLst>
              <a:ext uri="{FF2B5EF4-FFF2-40B4-BE49-F238E27FC236}">
                <a16:creationId xmlns:a16="http://schemas.microsoft.com/office/drawing/2014/main" id="{8F1909D0-4058-8FA4-2023-E9A287E9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10" y="83437"/>
            <a:ext cx="5113110" cy="68174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59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83AD0-3B03-E649-C4C0-223AABF3D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2F81-CCC6-209C-85B7-E1855A5D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5C464-7859-FB01-FBED-DF6EFBA82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6525E305-4608-AF6D-B1D0-10E90C16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46"/>
            <a:ext cx="12197815" cy="69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478C1-502C-1DEA-2AA1-2A4AA5E4D849}"/>
              </a:ext>
            </a:extLst>
          </p:cNvPr>
          <p:cNvSpPr txBox="1"/>
          <p:nvPr/>
        </p:nvSpPr>
        <p:spPr>
          <a:xfrm>
            <a:off x="1647795" y="176110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F8DB8-FFF2-4FA4-AF70-B7A25B972EEF}"/>
              </a:ext>
            </a:extLst>
          </p:cNvPr>
          <p:cNvSpPr txBox="1"/>
          <p:nvPr/>
        </p:nvSpPr>
        <p:spPr>
          <a:xfrm>
            <a:off x="734098" y="480922"/>
            <a:ext cx="11044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How do you prepare to meet your competition?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3FBC71A-4CB4-B2A8-BFC7-2B11EA20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01" y="1180502"/>
            <a:ext cx="7726525" cy="58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9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9FD5-99E7-52B3-504D-3C91B329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7866-7084-B034-730B-7CC44A9EC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2F5FF-9AD9-451D-695A-B56B06954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E0CDEC0C-9AED-DF1D-3FC9-39A93659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46"/>
            <a:ext cx="12197815" cy="69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5F6C73-3AE9-2B60-0949-32E3802C8A13}"/>
              </a:ext>
            </a:extLst>
          </p:cNvPr>
          <p:cNvSpPr txBox="1"/>
          <p:nvPr/>
        </p:nvSpPr>
        <p:spPr>
          <a:xfrm>
            <a:off x="1647795" y="176110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96E3-2BA8-A19E-0A28-F91C07C8CD39}"/>
              </a:ext>
            </a:extLst>
          </p:cNvPr>
          <p:cNvSpPr txBox="1"/>
          <p:nvPr/>
        </p:nvSpPr>
        <p:spPr>
          <a:xfrm>
            <a:off x="2261163" y="1285986"/>
            <a:ext cx="7439985" cy="4388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Google Sans"/>
              </a:rPr>
              <a:t>The Fear of the Canaanites (5:1)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3600" b="0" i="0" dirty="0">
              <a:solidFill>
                <a:schemeClr val="bg1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Google Sans"/>
              </a:rPr>
              <a:t>Circumcision at Gilgal (5:2-9)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3600" b="0" i="0" dirty="0">
              <a:solidFill>
                <a:schemeClr val="bg1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Google Sans"/>
              </a:rPr>
              <a:t>The First Passover in Canaan (5:10-12)</a:t>
            </a:r>
            <a:endParaRPr lang="en-US" sz="3600" b="0" i="0" dirty="0">
              <a:solidFill>
                <a:schemeClr val="bg1"/>
              </a:solidFill>
              <a:effectLst/>
              <a:latin typeface="Google Sans"/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7F88D50A-89CD-E36A-E8A6-1E32CB90D549}"/>
              </a:ext>
            </a:extLst>
          </p:cNvPr>
          <p:cNvSpPr/>
          <p:nvPr/>
        </p:nvSpPr>
        <p:spPr>
          <a:xfrm>
            <a:off x="1647795" y="1275951"/>
            <a:ext cx="613775" cy="5292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6DBB00E-E3B1-9DDC-34CD-8197110196A6}"/>
              </a:ext>
            </a:extLst>
          </p:cNvPr>
          <p:cNvSpPr/>
          <p:nvPr/>
        </p:nvSpPr>
        <p:spPr>
          <a:xfrm>
            <a:off x="1631337" y="2692018"/>
            <a:ext cx="613775" cy="5292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69D3C55D-A404-5335-99C2-E4960A0434C2}"/>
              </a:ext>
            </a:extLst>
          </p:cNvPr>
          <p:cNvSpPr/>
          <p:nvPr/>
        </p:nvSpPr>
        <p:spPr>
          <a:xfrm>
            <a:off x="1647794" y="4108085"/>
            <a:ext cx="613775" cy="5292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0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F5EA7-0B81-C6ED-E098-EBC459F29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2291-5C71-6ECE-D5D5-31F972CF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FA421-4ADC-91C4-FC07-4BB003748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6AADDAFA-A13A-D8E9-63DD-A197C80A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35A440-F69E-9608-B64A-61E6402D2AFB}"/>
              </a:ext>
            </a:extLst>
          </p:cNvPr>
          <p:cNvSpPr txBox="1"/>
          <p:nvPr/>
        </p:nvSpPr>
        <p:spPr>
          <a:xfrm>
            <a:off x="315598" y="1194272"/>
            <a:ext cx="11725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Joshua was </a:t>
            </a:r>
            <a:r>
              <a:rPr lang="en-US" sz="3600" b="1" i="0" u="sng" dirty="0">
                <a:solidFill>
                  <a:schemeClr val="bg1"/>
                </a:solidFill>
                <a:effectLst/>
              </a:rPr>
              <a:t>by Jericho</a:t>
            </a:r>
            <a:r>
              <a:rPr lang="en-US" sz="3600" b="1" i="0" dirty="0">
                <a:solidFill>
                  <a:schemeClr val="bg1"/>
                </a:solidFill>
                <a:effectLst/>
              </a:rPr>
              <a:t>, he lifted up his eyes and looked, and behold, a man was standing before him with his</a:t>
            </a:r>
          </a:p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drawn sword in his hand. And Joshua went to him and said to him, </a:t>
            </a:r>
            <a:r>
              <a:rPr lang="en-US" sz="3600" b="1" i="0" u="sng" dirty="0">
                <a:solidFill>
                  <a:schemeClr val="bg1"/>
                </a:solidFill>
                <a:effectLst/>
              </a:rPr>
              <a:t>“Are you for us, or for our adversaries?” </a:t>
            </a:r>
            <a:r>
              <a:rPr lang="en-US" sz="3600" b="1" i="0" u="sng" baseline="30000" dirty="0">
                <a:solidFill>
                  <a:schemeClr val="bg1"/>
                </a:solidFill>
                <a:effectLst/>
              </a:rPr>
              <a:t> </a:t>
            </a:r>
          </a:p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And he said, “No; but </a:t>
            </a:r>
            <a:r>
              <a:rPr lang="en-US" sz="3600" b="1" i="0" u="sng" dirty="0">
                <a:solidFill>
                  <a:schemeClr val="bg1"/>
                </a:solidFill>
                <a:effectLst/>
              </a:rPr>
              <a:t>I am the commander of the army of the </a:t>
            </a:r>
            <a:r>
              <a:rPr lang="en-US" sz="3600" b="1" i="0" u="sng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1" i="0" dirty="0">
                <a:solidFill>
                  <a:schemeClr val="bg1"/>
                </a:solidFill>
                <a:effectLst/>
              </a:rPr>
              <a:t>. Now I have come.”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8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FD34-BF9F-2694-767E-1AB6E5AA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371A-E9C2-C0AD-944A-5580C4660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EB0CD-8D0B-CA21-E042-F19AEFD5B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321DB964-8301-FA7C-23FF-487E89CE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FF430-AF94-A69E-3D31-46E62D89E695}"/>
              </a:ext>
            </a:extLst>
          </p:cNvPr>
          <p:cNvSpPr txBox="1"/>
          <p:nvPr/>
        </p:nvSpPr>
        <p:spPr>
          <a:xfrm>
            <a:off x="359665" y="1499491"/>
            <a:ext cx="1172583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And Joshua fell on his face to the earth and worshiped</a:t>
            </a:r>
          </a:p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and said to him, “What does my lord say to his servant?” </a:t>
            </a:r>
            <a:endParaRPr lang="en-US" sz="3600" b="1" i="0" baseline="30000" dirty="0">
              <a:solidFill>
                <a:schemeClr val="bg1"/>
              </a:solidFill>
              <a:effectLst/>
            </a:endParaRPr>
          </a:p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And the commander of the </a:t>
            </a:r>
            <a:r>
              <a:rPr lang="en-US" sz="3600" b="1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1" i="0" dirty="0">
                <a:solidFill>
                  <a:schemeClr val="bg1"/>
                </a:solidFill>
                <a:effectLst/>
              </a:rPr>
              <a:t>'s army said to Joshua, </a:t>
            </a:r>
            <a:r>
              <a:rPr lang="en-US" sz="3600" b="1" i="0" u="sng" dirty="0">
                <a:solidFill>
                  <a:schemeClr val="bg1"/>
                </a:solidFill>
                <a:effectLst/>
              </a:rPr>
              <a:t>“Take off your sandals from your feet, for the</a:t>
            </a:r>
          </a:p>
          <a:p>
            <a:r>
              <a:rPr lang="en-US" sz="3600" b="1" i="0" u="sng" dirty="0">
                <a:solidFill>
                  <a:schemeClr val="bg1"/>
                </a:solidFill>
                <a:effectLst/>
              </a:rPr>
              <a:t>place where you are standing is holy.” </a:t>
            </a:r>
          </a:p>
          <a:p>
            <a:r>
              <a:rPr lang="en-US" sz="3600" b="1" i="0" dirty="0">
                <a:solidFill>
                  <a:schemeClr val="bg1"/>
                </a:solidFill>
                <a:effectLst/>
              </a:rPr>
              <a:t>And Joshua did so.				</a:t>
            </a:r>
            <a:r>
              <a:rPr lang="en-US" sz="3600" b="1" dirty="0">
                <a:solidFill>
                  <a:schemeClr val="bg1"/>
                </a:solidFill>
              </a:rPr>
              <a:t>Joshua 5:13-15</a:t>
            </a:r>
          </a:p>
          <a:p>
            <a:endParaRPr lang="en-US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05398-F7F2-CE44-DEE3-B9595C5A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D1FA-3060-D96B-8416-2E649119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AEA26-FD49-1F1E-0D9F-3D6ED3644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A655CF4B-0F10-FC47-3C75-3A442DFC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iblical Sites: Three Discoveries at Jericho – Bible Archaeology Report">
            <a:extLst>
              <a:ext uri="{FF2B5EF4-FFF2-40B4-BE49-F238E27FC236}">
                <a16:creationId xmlns:a16="http://schemas.microsoft.com/office/drawing/2014/main" id="{1DB6D2FD-BEBE-E1FC-1FCF-4575B9EB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22" y="132522"/>
            <a:ext cx="6725478" cy="6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AFF28-E93E-7915-E454-2C83C5B9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9ADA-C1F9-4050-3B59-B4A980213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159BB-6C54-C341-0927-2BA42C834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4EDF8169-83F7-EDDF-3B4A-013948F5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76"/>
            <a:ext cx="12192000" cy="73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F2C35-7B27-75B5-4C83-BDA2843FFCC5}"/>
              </a:ext>
            </a:extLst>
          </p:cNvPr>
          <p:cNvSpPr txBox="1"/>
          <p:nvPr/>
        </p:nvSpPr>
        <p:spPr>
          <a:xfrm>
            <a:off x="248086" y="1590879"/>
            <a:ext cx="116958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Christophany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</a:rPr>
              <a:t>A pre-incarnate appearance of  Jesus Christ in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</a:rPr>
              <a:t>human form. A pre-nativity appearance of God in the flesh.</a:t>
            </a:r>
          </a:p>
        </p:txBody>
      </p:sp>
    </p:spTree>
    <p:extLst>
      <p:ext uri="{BB962C8B-B14F-4D97-AF65-F5344CB8AC3E}">
        <p14:creationId xmlns:p14="http://schemas.microsoft.com/office/powerpoint/2010/main" val="249056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302B-24FD-F172-EBC5-313CDC1A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A101-C502-93FC-BA31-3B3CAACA9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58" y="1180501"/>
            <a:ext cx="9754954" cy="2347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F7B48-946C-4CCF-0A4D-036E661DA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4B167298-C649-6BE9-6E26-7787A962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76"/>
            <a:ext cx="12192000" cy="73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C610E3-ADD0-C59A-5C95-F4D888D3F796}"/>
              </a:ext>
            </a:extLst>
          </p:cNvPr>
          <p:cNvSpPr txBox="1"/>
          <p:nvPr/>
        </p:nvSpPr>
        <p:spPr>
          <a:xfrm>
            <a:off x="1046602" y="774057"/>
            <a:ext cx="104329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 leadership reminders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1. It’s not a question of “Lord, will you join us?” It’s a question of will we join Him?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    2. </a:t>
            </a:r>
            <a:r>
              <a:rPr lang="en-US" sz="3600" b="1">
                <a:solidFill>
                  <a:schemeClr val="bg1"/>
                </a:solidFill>
              </a:rPr>
              <a:t>Every leader </a:t>
            </a:r>
            <a:r>
              <a:rPr lang="en-US" sz="3600" b="1" dirty="0">
                <a:solidFill>
                  <a:schemeClr val="bg1"/>
                </a:solidFill>
              </a:rPr>
              <a:t>will face some kind of Jericho 	in life.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    3. A responsible person realizes he cannot 	defeat his Jericho's alone.</a:t>
            </a:r>
          </a:p>
        </p:txBody>
      </p:sp>
    </p:spTree>
    <p:extLst>
      <p:ext uri="{BB962C8B-B14F-4D97-AF65-F5344CB8AC3E}">
        <p14:creationId xmlns:p14="http://schemas.microsoft.com/office/powerpoint/2010/main" val="366896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334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Peters</dc:creator>
  <cp:lastModifiedBy>Craig Peters</cp:lastModifiedBy>
  <cp:revision>14</cp:revision>
  <dcterms:created xsi:type="dcterms:W3CDTF">2025-01-27T21:42:30Z</dcterms:created>
  <dcterms:modified xsi:type="dcterms:W3CDTF">2025-04-25T15:22:36Z</dcterms:modified>
</cp:coreProperties>
</file>