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5"/>
  </p:normalViewPr>
  <p:slideViewPr>
    <p:cSldViewPr snapToGrid="0">
      <p:cViewPr varScale="1">
        <p:scale>
          <a:sx n="116" d="100"/>
          <a:sy n="116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50060-2542-AE31-3537-E7F170F85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2FF952-A6B5-1699-300F-C2F43F80C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84789-C198-3202-879A-3A68D496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D7DE6-C960-3BC9-6E93-19FBA363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57C35-8440-0F4E-E6FB-0779F1AA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0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C1FF0-4C59-40C9-CACE-72F640C3B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CAC9B-A60E-EF8F-DA76-1979E3D8B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67780-6467-6658-0F1B-B3144177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07A36-6BBE-2457-D562-DDEA30315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E8D-4880-1F2D-6450-772277A2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4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885139-AD97-7EFD-3B18-CD4E888A8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906F4-C0C7-D4D5-8683-38C7BAA95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207EA-9D67-20E3-A6E7-B4F0AE76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E0081-32E4-7A00-9FCE-AD8EE4C07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F6884-FE24-AC6E-B049-D2398FEB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0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8592-E63A-CE03-5758-86CE8747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9AE26-CD7F-E44F-498A-FBA25B868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B4536-2CE0-4CC8-87FA-11C20EB1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D1F98-C340-7B38-75D8-F5E969B3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08BBA-4D99-48F0-3BEC-0D705403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2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DF927-1518-D670-60D8-A39E3442C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A8243-ED7C-57BA-A292-ADE448AD9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DBCF-D07B-936C-1346-A42308F0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4EC7B-1771-3ABF-60F4-0C05DEAE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F14AB-3B27-75E7-10F6-C2BBCC80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6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7BB53-99D3-EA36-2AEC-ED079EEC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8C1C6-4C16-7BD5-E66C-274CD4417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421FC-275A-417C-652C-14B9579E4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B74E-5418-1872-E949-DFB623C5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1067B-8E8D-D5CF-DE6B-9681A7E4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7533D-8219-B37E-541E-192F30CAD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8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C969-1162-3CD8-5E87-CD506FF36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00B5E-3525-0C9D-E0EB-9D395C931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505C4-3F36-4847-A863-5488ED65E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B8FEB8-D4EA-ADEC-25BC-16E33E588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D72CCA-A59A-0713-5239-5077B07E1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34294-3610-5BC0-E865-E5811C91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DC17E6-C606-83AA-3AA4-86DFBE12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07701C-F311-5DBC-CE79-E72A4C96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0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951E-49E5-741A-5906-DFA7C148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33D5D7-B0F0-9FBD-FBB7-D2DED18A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8D5A22-E297-FE16-958A-213AA064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3F94C-061C-828C-5560-114BA651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42F7C-7FD1-593F-7FD7-E2D74CB88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341092-71FA-8482-EEEE-40094056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C0705-7938-DB93-09FD-B90B06A1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B5A00-8869-3A33-8D44-5D6E128FC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8026C-3B11-6755-2EAF-E2782ACE7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3F1FF-BC2C-1337-5E17-2F46D141C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5C1F2-C6BA-C624-4DC2-26A687EE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9D81B-6E53-ED41-D91F-BF0C2659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7C204-82C5-160D-CEA0-3B9DF67B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0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442AA-3B68-621E-634A-384E2D57C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D78E3-89BD-04C7-F706-A307AD120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2D8EC-9831-931E-01F3-6EB9FB9E6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9ED2F-D610-5F17-3FB8-7DFC1D2C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65571-16EA-3154-394C-308A6D98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0AD3-58E8-8B4C-17BC-7D33125C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95492-FF5E-63BE-DD55-C853B40C6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0D031-0F86-F184-BC6D-EF0707DB8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D5FA3-E173-458C-E4AA-93DFE3E5E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5252-400B-E54C-8B5A-F3D6850FA64B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AA60F-903A-56D2-4340-FA8C1E41A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3B90E-F52D-CC16-2E9F-90D801321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DAA86-ECB8-C246-AAD7-2BA479D5C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7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E8A8-9232-17C1-3C28-AFE80C0CF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855226" y="-595332"/>
            <a:ext cx="48965676" cy="70903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44050-23E3-2A28-A57A-68B39EC19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Discovering God through the Book of Jonah (Part 3) – R Y A N S T R A T T O N">
            <a:extLst>
              <a:ext uri="{FF2B5EF4-FFF2-40B4-BE49-F238E27FC236}">
                <a16:creationId xmlns:a16="http://schemas.microsoft.com/office/drawing/2014/main" id="{206BC546-ECA4-F695-9C96-9A4AD32C8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545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689112" y="2001838"/>
            <a:ext cx="1038970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practical applications you can make by </a:t>
            </a:r>
            <a:r>
              <a:rPr lang="en-US" sz="2600" b="1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studying Jonah 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2?</a:t>
            </a:r>
          </a:p>
        </p:txBody>
      </p:sp>
    </p:spTree>
    <p:extLst>
      <p:ext uri="{BB962C8B-B14F-4D97-AF65-F5344CB8AC3E}">
        <p14:creationId xmlns:p14="http://schemas.microsoft.com/office/powerpoint/2010/main" val="311385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2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987286" y="2401967"/>
            <a:ext cx="1021742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2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 very heartfelt prayer. What is interesting, is that Jonah’s prayer is basically a sewing together of different Psalms.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600" b="1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a moment and read Jonah 2:1-10 and then look up and compare what Jonah prayed to the Psalms listed below.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27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2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987367" y="1706298"/>
            <a:ext cx="103897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JONAH’S PRAYER 					A PRAYER OF PSALMS</a:t>
            </a:r>
            <a:endParaRPr lang="en-US" sz="2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2:2a 								– Psalm 120:1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2:2b 								– Psalm 86:13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2:3								 – Psalm 88:6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2:4a								 – Psalm 31:22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2:4b 								– Psalm 138:2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2:5 								– Psalm 69:1-2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2:6 								– Psalm 30:3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2:7 								– Psalm 107:5-6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2:8 								– Psalm 31:6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2:9 								- Psalm 50:14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2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645843" y="1782013"/>
            <a:ext cx="1038970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of us have 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taken a selfie of ourself at </a:t>
            </a:r>
            <a:r>
              <a:rPr lang="en-US" sz="2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sometime.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“selfie shots” from Jonah’s experience in the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belly of the fish from chapter 2.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Selfie # 1 - The Depths of </a:t>
            </a: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Despair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cries out for help.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has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Jonah in a place of isolation and reflection (there is nowhere for him to go). God is giving Jonah a time out to think through his decision.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8622670" y="2175444"/>
            <a:ext cx="3123555" cy="207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73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1020417" y="2135956"/>
            <a:ext cx="1038970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respond when God isolates you or puts you in a position where you need to think over your decisions.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8622670" y="3659687"/>
            <a:ext cx="3123555" cy="207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63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901147" y="1940044"/>
            <a:ext cx="1038970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Selfie # 2 - </a:t>
            </a: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Repentance and Gratitude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Jonah’s acknowledgment of his disobedience.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not only desires to offer sacrifices to God,    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but to fulfill his vows.</a:t>
            </a:r>
          </a:p>
          <a:p>
            <a:pPr marL="918210" marR="0"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91821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always the happiest when we are closest to the Lord and we’re also the most miserable when we’re furthest away.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8893342" y="2252769"/>
            <a:ext cx="2622560" cy="174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57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901147" y="1940044"/>
            <a:ext cx="10389704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Selfie # 3 The Power of </a:t>
            </a: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Prayer</a:t>
            </a:r>
            <a:endParaRPr lang="en-US" sz="2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Jonah’s prayer is a  wonderful model for seeking God in difficult times.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prayer shows the importance of repenting and turning from our sin.</a:t>
            </a:r>
          </a:p>
          <a:p>
            <a:pPr marL="91821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Admit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my sin</a:t>
            </a:r>
          </a:p>
          <a:p>
            <a:pPr marL="91821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u="sng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</a:t>
            </a:r>
            <a:r>
              <a:rPr lang="en-US" sz="2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my sin</a:t>
            </a:r>
          </a:p>
          <a:p>
            <a:pPr marL="91821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Lord and be restored 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8982193" y="4163588"/>
            <a:ext cx="2962830" cy="197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10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52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901147" y="1940044"/>
            <a:ext cx="1038970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Selfie # 4 God’s </a:t>
            </a: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  <a:endParaRPr lang="en-US" sz="26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commands the fish to release Jonah.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 of God’s mercy and redemption in response to sincere repentance.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8757132" y="4027878"/>
            <a:ext cx="3033682" cy="201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76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350A-4969-72D2-3908-49248D21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D473-5392-83F3-6D38-3B45C51DBD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eep Blue Background Images - Free Download on Freepik">
            <a:extLst>
              <a:ext uri="{FF2B5EF4-FFF2-40B4-BE49-F238E27FC236}">
                <a16:creationId xmlns:a16="http://schemas.microsoft.com/office/drawing/2014/main" id="{E7E4898D-4994-EE07-07B3-D85C5D83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67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1972A6-BC28-047A-A335-A6054BEB8870}"/>
              </a:ext>
            </a:extLst>
          </p:cNvPr>
          <p:cNvSpPr txBox="1"/>
          <p:nvPr/>
        </p:nvSpPr>
        <p:spPr>
          <a:xfrm>
            <a:off x="1381538" y="491679"/>
            <a:ext cx="94289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CHAPTER 2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DEPTHS TO DELIEVERANCE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DCAE4-5D32-568D-DDCB-F7E6CE304181}"/>
              </a:ext>
            </a:extLst>
          </p:cNvPr>
          <p:cNvSpPr txBox="1"/>
          <p:nvPr/>
        </p:nvSpPr>
        <p:spPr>
          <a:xfrm>
            <a:off x="689112" y="2001838"/>
            <a:ext cx="10389704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Selfie # 5 – Our </a:t>
            </a:r>
            <a:r>
              <a:rPr lang="en-US" sz="2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  <a:endParaRPr lang="en-US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limit nor length that God’s mercy cannot reach.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6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displays a</a:t>
            </a: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heart of gratitude as a response to God’s saving grace.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91821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Jonah goes from knowing about God’s mercy and kindness to experiencing it firsthand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8 Selfie Poses for Men That Won't Scare ...">
            <a:extLst>
              <a:ext uri="{FF2B5EF4-FFF2-40B4-BE49-F238E27FC236}">
                <a16:creationId xmlns:a16="http://schemas.microsoft.com/office/drawing/2014/main" id="{47E2847B-6ADB-92BA-94B9-2FE205A87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608">
            <a:off x="9364185" y="4630296"/>
            <a:ext cx="2308019" cy="15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632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547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Peters</dc:creator>
  <cp:lastModifiedBy>Craig Peters</cp:lastModifiedBy>
  <cp:revision>6</cp:revision>
  <cp:lastPrinted>2024-05-23T14:55:04Z</cp:lastPrinted>
  <dcterms:created xsi:type="dcterms:W3CDTF">2024-04-08T16:11:01Z</dcterms:created>
  <dcterms:modified xsi:type="dcterms:W3CDTF">2024-05-23T14:55:35Z</dcterms:modified>
</cp:coreProperties>
</file>