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7" r:id="rId4"/>
    <p:sldId id="276" r:id="rId5"/>
    <p:sldId id="271" r:id="rId6"/>
    <p:sldId id="275" r:id="rId7"/>
    <p:sldId id="278" r:id="rId8"/>
    <p:sldId id="260" r:id="rId9"/>
    <p:sldId id="262" r:id="rId10"/>
    <p:sldId id="279" r:id="rId11"/>
    <p:sldId id="263" r:id="rId12"/>
    <p:sldId id="264" r:id="rId13"/>
    <p:sldId id="265" r:id="rId14"/>
    <p:sldId id="280" r:id="rId15"/>
    <p:sldId id="268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5"/>
  </p:normalViewPr>
  <p:slideViewPr>
    <p:cSldViewPr snapToGrid="0">
      <p:cViewPr varScale="1">
        <p:scale>
          <a:sx n="116" d="100"/>
          <a:sy n="116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E7DA-AC57-904E-9791-C03BB724CB7C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B42F-845A-9841-A6E1-30FC02286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AB42F-845A-9841-A6E1-30FC02286C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AB42F-845A-9841-A6E1-30FC02286C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80AA-7F82-4E83-AF4A-777FC85CE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ADB5C-7A86-9AAE-B774-E319B1760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700E2-EE42-4FDD-3E04-3DAD1DA1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761A7-768F-D8C6-CEC6-F9994358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D750C-AAC4-8D25-4949-94D3C8E6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1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852E-F721-73B3-1E64-ED34C2F0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73437-F624-E033-B698-4B37A9A31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2DD55-5FDB-603D-B4E9-E2A4FBD8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70761-FA00-DFC1-58E3-57D912CB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4A59F-A42D-CB6A-0584-C5A7FC2B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E44AC-EC6F-7B20-7153-539A7CCA4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1AAFD-CFF1-52CA-E875-4582DEF54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D358-A14D-7397-C0A0-6E5867A6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F832E-8E7C-CF73-693B-0F295275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4C176-8906-3BFC-D92D-95A96731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7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6CF3-9834-CBD2-CA2A-D16AC7DA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4E12-5B86-537A-685E-55A9CF3A8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D8E-DC15-09A2-3149-E1655788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04DD0-7A36-3BAB-67E0-5C692378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12BCF-0FAF-AB94-3BE8-A6ABA1BD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C31F-93E3-0228-1374-6F28D758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8FEFF-4283-2971-1635-FB08F8BF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7BBD-6811-85B7-AAA3-6E9BF1E4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A6EF3-32D5-BC5E-7C53-C707C93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CC660-5ED9-E4C4-CC12-5A4B4ACA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9B47-4CB1-1EB5-C621-B2D89670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9DB5-A007-6C9B-5823-E38E24BD4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0428C-50A6-EFE1-2DBE-22481EFED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DA767-F259-B59A-B133-3A8E5FC0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193E2-2569-BAED-8A3F-94007207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3A8FE-0EB3-2A87-D4F5-289A59F4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0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E5D5-A2A9-CF5C-AE1D-93120A78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4FC58-4070-A836-2DCB-221204616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456D6-5B84-21EF-914A-09A94342F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FAC0C-3124-9E4F-C84F-63C6FC89C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D0EA9-5323-EC59-9E87-4CFD25466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1780D-DDD0-14BB-23DC-1AFE261F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7D771-F53D-34F7-6484-C88F8686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D6294-AB16-4C09-413B-BE57B02C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01D4-AFDA-6059-36C2-C4B0BE79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921C05-300E-476F-399F-3DE35A25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157BE-BB65-BC92-8F77-4006682A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528BF-F8F7-D195-A5FD-ECB9117F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D2B0D-DC4E-A103-89C9-7CB5270B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ADAE7-D4B2-A51F-6243-B6737C99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530BA-FB94-C029-24B3-6684C8D7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3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30E7F-6897-EBF7-C7C5-A6855DAC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64C7-B91F-AD68-4A43-041C8125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197F9-59ED-9AEF-A911-35DAD8F9A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D9A32-5DF9-BA0E-970E-3E56955C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B931A-E9D9-DA86-58DD-495394E6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8C2DF-7215-4C08-B184-7FF0CAEC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0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5A70-02E7-7200-C029-B3E4EE72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CD1C5-E547-AEA9-0DF3-01E178FB8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3141C-C58A-95B8-7E04-1A18B8C7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0E7BD-9FA1-5A31-38F5-6697FC63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A4795-9BB5-748E-7C19-DD920CE4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0874C-114C-8BE9-C547-D2A18651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2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A4CE31-E47D-77BB-34AD-1B7D71E8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B257A-DA83-F10A-EC83-C722DE22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72AD-4119-4F9A-852F-3E3A55102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A122-E1E2-D542-97FA-791EC9CAFDB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B82EA-1BCA-4C2A-F2E4-D5E622A1C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F6AA4-20BE-0058-CEAE-3675FB658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FF55-31B7-1F40-93C2-307DC392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2039878" y="2316163"/>
            <a:ext cx="7137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Raising Up Leaders in the Church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95E1EB9E-80C7-C786-2D6A-D932A4456F14}"/>
              </a:ext>
            </a:extLst>
          </p:cNvPr>
          <p:cNvSpPr/>
          <p:nvPr/>
        </p:nvSpPr>
        <p:spPr>
          <a:xfrm>
            <a:off x="815201" y="1379862"/>
            <a:ext cx="1224677" cy="2049137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0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1404176" y="3002196"/>
            <a:ext cx="9383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group of people harvesting rice&#10;&#10;Description automatically generated">
            <a:extLst>
              <a:ext uri="{FF2B5EF4-FFF2-40B4-BE49-F238E27FC236}">
                <a16:creationId xmlns:a16="http://schemas.microsoft.com/office/drawing/2014/main" id="{6344E595-7ECC-8D39-C0D7-4E608EAEF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25" y="561396"/>
            <a:ext cx="9558680" cy="57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1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441740" y="103326"/>
            <a:ext cx="1119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u="sng" dirty="0">
                <a:solidFill>
                  <a:schemeClr val="bg1"/>
                </a:solidFill>
              </a:rPr>
              <a:t>Step 3</a:t>
            </a:r>
            <a:r>
              <a:rPr lang="en-US" sz="4000" b="1" dirty="0">
                <a:solidFill>
                  <a:schemeClr val="bg1"/>
                </a:solidFill>
              </a:rPr>
              <a:t> – Provide an Example (A consistent pattern or way of life to follow)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– Watch our way of life (conduct) and our doctrine (belief) closely.  1 Timothy 4:16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Who is your Paul?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Who is your Timothy?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Who is your Barnabas?</a:t>
            </a: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2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528810" y="-376951"/>
            <a:ext cx="99275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u="sng" dirty="0">
                <a:solidFill>
                  <a:schemeClr val="bg1"/>
                </a:solidFill>
              </a:rPr>
              <a:t>Step 4</a:t>
            </a:r>
            <a:r>
              <a:rPr lang="en-US" sz="4000" b="1" dirty="0">
                <a:solidFill>
                  <a:schemeClr val="bg1"/>
                </a:solidFill>
              </a:rPr>
              <a:t> – Uphold Scriptural Qualifications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Are the men you are considering scripturally qualified to lead in the church?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1 Timothy 3:1-13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Check list # 1 – His personal life (1 Tim. 3:2)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Check list # 2 – His social life (1 Timothy 3:3) </a:t>
            </a: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8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701841" y="201235"/>
            <a:ext cx="104472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Check list # 3 – His family life (1 Timothy 3:4-5)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Check list # 4 – His spiritual life (1 Timothy 3:6-7)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Why are these qualifications essential in establishing strong church leaders?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6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441740" y="252279"/>
            <a:ext cx="10447229" cy="480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pastor/elder/overseer of the church is not to be the people’s representative to God, but God’s representative to His people.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5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228" y="4635499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0D883F-DCB5-F4EE-D339-0F60A3FE7D10}"/>
              </a:ext>
            </a:extLst>
          </p:cNvPr>
          <p:cNvSpPr txBox="1"/>
          <p:nvPr/>
        </p:nvSpPr>
        <p:spPr>
          <a:xfrm>
            <a:off x="452757" y="-143219"/>
            <a:ext cx="10354948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Step 5</a:t>
            </a:r>
            <a:r>
              <a:rPr lang="en-US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– Entrust Responsibility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Have the potential leader begin to attend church leadership meetings for the next 6 months.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Evaluating their Character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Evaluating their Compassion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Evaluating their Competency in the Scriptures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Evaluating their Chemistry – are they a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good fit?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8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228" y="4635499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0D883F-DCB5-F4EE-D339-0F60A3FE7D10}"/>
              </a:ext>
            </a:extLst>
          </p:cNvPr>
          <p:cNvSpPr txBox="1"/>
          <p:nvPr/>
        </p:nvSpPr>
        <p:spPr>
          <a:xfrm>
            <a:off x="452757" y="-143219"/>
            <a:ext cx="103549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Step 5</a:t>
            </a:r>
            <a:r>
              <a:rPr lang="en-US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– Entrust Responsibility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Begin to lay out important responsibilities for them to take on or create.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en-US" sz="4000" b="1">
                <a:solidFill>
                  <a:schemeClr val="bg1"/>
                </a:solidFill>
                <a:ea typeface="Times New Roman" panose="02020603050405020304" pitchFamily="18" charset="0"/>
              </a:rPr>
              <a:t>“Looking </a:t>
            </a:r>
            <a:r>
              <a:rPr lang="en-US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for leaders in the church who are more concerned about the reputation of Christ  than the reputation of man?”</a:t>
            </a:r>
            <a:endParaRPr lang="en-US" sz="40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7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228" y="4635499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0D883F-DCB5-F4EE-D339-0F60A3FE7D10}"/>
              </a:ext>
            </a:extLst>
          </p:cNvPr>
          <p:cNvSpPr txBox="1"/>
          <p:nvPr/>
        </p:nvSpPr>
        <p:spPr>
          <a:xfrm>
            <a:off x="507841" y="570567"/>
            <a:ext cx="1035494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Lord, give me the wisdom to raise up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u="sng" dirty="0">
                <a:solidFill>
                  <a:schemeClr val="bg1"/>
                </a:solidFill>
                <a:ea typeface="Times New Roman" panose="02020603050405020304" pitchFamily="18" charset="0"/>
              </a:rPr>
              <a:t>t</a:t>
            </a:r>
            <a:r>
              <a:rPr lang="en-US" sz="40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wo</a:t>
            </a:r>
            <a:r>
              <a:rPr lang="en-US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leaders in the church who love </a:t>
            </a:r>
            <a:r>
              <a:rPr lang="en-US" sz="4000" b="1" dirty="0">
                <a:solidFill>
                  <a:schemeClr val="bg1"/>
                </a:solidFill>
                <a:ea typeface="Times New Roman" panose="02020603050405020304" pitchFamily="18" charset="0"/>
              </a:rPr>
              <a:t>Y</a:t>
            </a:r>
            <a:r>
              <a:rPr lang="en-US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ou, Your Word and Your people for the glory of God.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8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550443" y="526049"/>
            <a:ext cx="1082998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Two questions: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What kind of leader am I looking for?</a:t>
            </a:r>
          </a:p>
          <a:p>
            <a:pPr marL="742950" indent="-742950">
              <a:buAutoNum type="arabicPeriod"/>
            </a:pPr>
            <a:endParaRPr lang="en-US" sz="4000" b="1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What kind of role or responsibility am I looking  for a leader to fill?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3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510940" y="386031"/>
            <a:ext cx="1082998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World leaders are motivated by: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Church leaders are motivated by: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441740" y="612843"/>
            <a:ext cx="108299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 Group Exercise: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	What is the benefit in raising up godly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leaders in the church?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0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36250" y="-29425095"/>
            <a:ext cx="87740035" cy="494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976731"/>
            <a:ext cx="1422400" cy="1422400"/>
          </a:xfrm>
          <a:prstGeom prst="rect">
            <a:avLst/>
          </a:prstGeom>
        </p:spPr>
      </p:pic>
      <p:pic>
        <p:nvPicPr>
          <p:cNvPr id="1028" name="Picture 4" descr="Mount Everest Base Camp Is Getting Free Wi-Fi | Condé Nast Traveler">
            <a:extLst>
              <a:ext uri="{FF2B5EF4-FFF2-40B4-BE49-F238E27FC236}">
                <a16:creationId xmlns:a16="http://schemas.microsoft.com/office/drawing/2014/main" id="{B5E12347-7910-770C-A4BD-95862996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01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1246" y="-5275274"/>
            <a:ext cx="33759181" cy="190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5976731"/>
            <a:ext cx="1422400" cy="1422400"/>
          </a:xfrm>
          <a:prstGeom prst="rect">
            <a:avLst/>
          </a:prstGeom>
        </p:spPr>
      </p:pic>
      <p:pic>
        <p:nvPicPr>
          <p:cNvPr id="5" name="Picture 4" descr="A person in a red jacket&#10;&#10;Description automatically generated">
            <a:extLst>
              <a:ext uri="{FF2B5EF4-FFF2-40B4-BE49-F238E27FC236}">
                <a16:creationId xmlns:a16="http://schemas.microsoft.com/office/drawing/2014/main" id="{E3634AAB-89C3-51C1-BD37-8318D27F7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185185" y="837165"/>
            <a:ext cx="6911556" cy="5183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A12EA-EFB7-74D5-9EA2-7B72DAC2E0E8}"/>
              </a:ext>
            </a:extLst>
          </p:cNvPr>
          <p:cNvSpPr txBox="1"/>
          <p:nvPr/>
        </p:nvSpPr>
        <p:spPr>
          <a:xfrm>
            <a:off x="6643171" y="11223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50BD7-9093-26E1-AC76-E9145B5FE708}"/>
              </a:ext>
            </a:extLst>
          </p:cNvPr>
          <p:cNvSpPr txBox="1"/>
          <p:nvPr/>
        </p:nvSpPr>
        <p:spPr>
          <a:xfrm>
            <a:off x="5548830" y="1491695"/>
            <a:ext cx="56230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To equip the saints for the work of ministry,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for building up the body of Christ. Eph. 4:12-13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Leaders equip other potential leaders</a:t>
            </a:r>
          </a:p>
        </p:txBody>
      </p:sp>
    </p:spTree>
    <p:extLst>
      <p:ext uri="{BB962C8B-B14F-4D97-AF65-F5344CB8AC3E}">
        <p14:creationId xmlns:p14="http://schemas.microsoft.com/office/powerpoint/2010/main" val="135315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A83C42-66DE-7355-F0B9-16D85978B8E2}"/>
              </a:ext>
            </a:extLst>
          </p:cNvPr>
          <p:cNvSpPr txBox="1"/>
          <p:nvPr/>
        </p:nvSpPr>
        <p:spPr>
          <a:xfrm>
            <a:off x="358580" y="168793"/>
            <a:ext cx="1147483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</a:t>
            </a:r>
            <a:r>
              <a:rPr lang="en-US" sz="4000" b="1" dirty="0">
                <a:solidFill>
                  <a:schemeClr val="bg1"/>
                </a:solidFill>
              </a:rPr>
              <a:t>Five Steps in Raising up Godly Leaders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u="sng" dirty="0">
                <a:solidFill>
                  <a:schemeClr val="bg1"/>
                </a:solidFill>
              </a:rPr>
              <a:t>Step 1</a:t>
            </a:r>
            <a:r>
              <a:rPr lang="en-US" sz="4000" b="1" dirty="0">
                <a:solidFill>
                  <a:schemeClr val="bg1"/>
                </a:solidFill>
              </a:rPr>
              <a:t> - Identify Potential Leaders in the church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(What to look for?)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Do they possess a godly character.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Do they have a good reputation – are they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well spoken of inside, and outside of the church – Acts 16:1-2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Is the Fruit of the Spirit evident in their life?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Galatians 5:22-23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308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535602" y="601989"/>
            <a:ext cx="93836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They are servant-leaders.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Their giftedness and abilities will compliment the church.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Sound doctrine. (1 Timothy 4:16)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The proclaiming of the Word and the health of the church is of the utmost priority to him.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They are faithful, available and teachable.</a:t>
            </a: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1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C92E-AD81-5C05-4A1A-F9F8C212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07A5-2E81-4A3A-92F6-8729EEF8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ue Powerpoint Background Images – Browse 14,675 Stock Photos, Vectors,  and Video | Adobe Stock">
            <a:extLst>
              <a:ext uri="{FF2B5EF4-FFF2-40B4-BE49-F238E27FC236}">
                <a16:creationId xmlns:a16="http://schemas.microsoft.com/office/drawing/2014/main" id="{BBEBB310-29F9-6095-AB6C-5B10B6F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8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8EAF8-CAF3-9C41-7860-41F3F16F7D6C}"/>
              </a:ext>
            </a:extLst>
          </p:cNvPr>
          <p:cNvSpPr txBox="1"/>
          <p:nvPr/>
        </p:nvSpPr>
        <p:spPr>
          <a:xfrm>
            <a:off x="472107" y="262920"/>
            <a:ext cx="938364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Step 2</a:t>
            </a:r>
            <a:r>
              <a:rPr lang="en-US" sz="4000" b="1" dirty="0">
                <a:solidFill>
                  <a:schemeClr val="bg1"/>
                </a:solidFill>
              </a:rPr>
              <a:t> - Spend Quality Time with Potential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Leaders.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</a:rPr>
              <a:t>Include potential leaders in your ministry activities.  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</a:rPr>
              <a:t>Observe him in his home setting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Mark 3:14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2 Timothy 3:10-11</a:t>
            </a:r>
          </a:p>
          <a:p>
            <a:pPr marL="571500" indent="-571500">
              <a:buFontTx/>
              <a:buChar char="-"/>
            </a:pP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2E815271-0871-F561-D9D2-D1B690F6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60" y="5024437"/>
            <a:ext cx="1422400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534FC-FD74-DBF9-7E2B-D9A9BCA27035}"/>
              </a:ext>
            </a:extLst>
          </p:cNvPr>
          <p:cNvSpPr txBox="1"/>
          <p:nvPr/>
        </p:nvSpPr>
        <p:spPr>
          <a:xfrm>
            <a:off x="1735647" y="175550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0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520</Words>
  <Application>Microsoft Macintosh PowerPoint</Application>
  <PresentationFormat>Widescreen</PresentationFormat>
  <Paragraphs>102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Peters</dc:creator>
  <cp:lastModifiedBy>Craig Peters</cp:lastModifiedBy>
  <cp:revision>54</cp:revision>
  <cp:lastPrinted>2023-11-23T16:08:29Z</cp:lastPrinted>
  <dcterms:created xsi:type="dcterms:W3CDTF">2023-06-03T14:07:59Z</dcterms:created>
  <dcterms:modified xsi:type="dcterms:W3CDTF">2023-12-07T12:32:49Z</dcterms:modified>
</cp:coreProperties>
</file>