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snapToObjects="1">
      <p:cViewPr varScale="1">
        <p:scale>
          <a:sx n="104" d="100"/>
          <a:sy n="104" d="100"/>
        </p:scale>
        <p:origin x="8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2FBCB-1C16-9745-9BEA-D4181A2CD0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85EBC3-3924-1E4B-842D-A1A4D59BF8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E305B3-A517-954C-9747-8205780C94AE}"/>
              </a:ext>
            </a:extLst>
          </p:cNvPr>
          <p:cNvSpPr>
            <a:spLocks noGrp="1"/>
          </p:cNvSpPr>
          <p:nvPr>
            <p:ph type="dt" sz="half" idx="10"/>
          </p:nvPr>
        </p:nvSpPr>
        <p:spPr/>
        <p:txBody>
          <a:bodyPr/>
          <a:lstStyle/>
          <a:p>
            <a:fld id="{93B8D37B-ECF6-6842-8008-08C5D1A4C67E}" type="datetimeFigureOut">
              <a:rPr lang="en-US" smtClean="0"/>
              <a:t>7/5/21</a:t>
            </a:fld>
            <a:endParaRPr lang="en-US"/>
          </a:p>
        </p:txBody>
      </p:sp>
      <p:sp>
        <p:nvSpPr>
          <p:cNvPr id="5" name="Footer Placeholder 4">
            <a:extLst>
              <a:ext uri="{FF2B5EF4-FFF2-40B4-BE49-F238E27FC236}">
                <a16:creationId xmlns:a16="http://schemas.microsoft.com/office/drawing/2014/main" id="{CA2461D3-C121-834A-8739-03A3D388BD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99A2AE-7547-884B-A149-A290F65F95FF}"/>
              </a:ext>
            </a:extLst>
          </p:cNvPr>
          <p:cNvSpPr>
            <a:spLocks noGrp="1"/>
          </p:cNvSpPr>
          <p:nvPr>
            <p:ph type="sldNum" sz="quarter" idx="12"/>
          </p:nvPr>
        </p:nvSpPr>
        <p:spPr/>
        <p:txBody>
          <a:bodyPr/>
          <a:lstStyle/>
          <a:p>
            <a:fld id="{AEFF94D1-1E0D-C047-835D-1D8586D82C02}" type="slidenum">
              <a:rPr lang="en-US" smtClean="0"/>
              <a:t>‹#›</a:t>
            </a:fld>
            <a:endParaRPr lang="en-US"/>
          </a:p>
        </p:txBody>
      </p:sp>
    </p:spTree>
    <p:extLst>
      <p:ext uri="{BB962C8B-B14F-4D97-AF65-F5344CB8AC3E}">
        <p14:creationId xmlns:p14="http://schemas.microsoft.com/office/powerpoint/2010/main" val="3606020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69636-F5C1-074D-89AE-CD83DF1AD0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C9BD1F-835F-514D-AD83-71AA8F50C2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20025D-FBC4-2B42-8EC5-968339D93B5D}"/>
              </a:ext>
            </a:extLst>
          </p:cNvPr>
          <p:cNvSpPr>
            <a:spLocks noGrp="1"/>
          </p:cNvSpPr>
          <p:nvPr>
            <p:ph type="dt" sz="half" idx="10"/>
          </p:nvPr>
        </p:nvSpPr>
        <p:spPr/>
        <p:txBody>
          <a:bodyPr/>
          <a:lstStyle/>
          <a:p>
            <a:fld id="{93B8D37B-ECF6-6842-8008-08C5D1A4C67E}" type="datetimeFigureOut">
              <a:rPr lang="en-US" smtClean="0"/>
              <a:t>7/5/21</a:t>
            </a:fld>
            <a:endParaRPr lang="en-US"/>
          </a:p>
        </p:txBody>
      </p:sp>
      <p:sp>
        <p:nvSpPr>
          <p:cNvPr id="5" name="Footer Placeholder 4">
            <a:extLst>
              <a:ext uri="{FF2B5EF4-FFF2-40B4-BE49-F238E27FC236}">
                <a16:creationId xmlns:a16="http://schemas.microsoft.com/office/drawing/2014/main" id="{817F158B-C5C6-DB48-9ADF-5D73DC11B1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019D1-9D81-8948-A5DB-0DF1986A75DF}"/>
              </a:ext>
            </a:extLst>
          </p:cNvPr>
          <p:cNvSpPr>
            <a:spLocks noGrp="1"/>
          </p:cNvSpPr>
          <p:nvPr>
            <p:ph type="sldNum" sz="quarter" idx="12"/>
          </p:nvPr>
        </p:nvSpPr>
        <p:spPr/>
        <p:txBody>
          <a:bodyPr/>
          <a:lstStyle/>
          <a:p>
            <a:fld id="{AEFF94D1-1E0D-C047-835D-1D8586D82C02}" type="slidenum">
              <a:rPr lang="en-US" smtClean="0"/>
              <a:t>‹#›</a:t>
            </a:fld>
            <a:endParaRPr lang="en-US"/>
          </a:p>
        </p:txBody>
      </p:sp>
    </p:spTree>
    <p:extLst>
      <p:ext uri="{BB962C8B-B14F-4D97-AF65-F5344CB8AC3E}">
        <p14:creationId xmlns:p14="http://schemas.microsoft.com/office/powerpoint/2010/main" val="199793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D08789-6D87-2445-BFC2-D13F929A6D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0E9192-3958-9349-A58B-6571A4887C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ECEA52-A546-E748-B8D7-5CD8D5FE7DB0}"/>
              </a:ext>
            </a:extLst>
          </p:cNvPr>
          <p:cNvSpPr>
            <a:spLocks noGrp="1"/>
          </p:cNvSpPr>
          <p:nvPr>
            <p:ph type="dt" sz="half" idx="10"/>
          </p:nvPr>
        </p:nvSpPr>
        <p:spPr/>
        <p:txBody>
          <a:bodyPr/>
          <a:lstStyle/>
          <a:p>
            <a:fld id="{93B8D37B-ECF6-6842-8008-08C5D1A4C67E}" type="datetimeFigureOut">
              <a:rPr lang="en-US" smtClean="0"/>
              <a:t>7/5/21</a:t>
            </a:fld>
            <a:endParaRPr lang="en-US"/>
          </a:p>
        </p:txBody>
      </p:sp>
      <p:sp>
        <p:nvSpPr>
          <p:cNvPr id="5" name="Footer Placeholder 4">
            <a:extLst>
              <a:ext uri="{FF2B5EF4-FFF2-40B4-BE49-F238E27FC236}">
                <a16:creationId xmlns:a16="http://schemas.microsoft.com/office/drawing/2014/main" id="{4C1FB1F4-40E7-304D-B636-C85DED2174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16B23F-A663-6A43-89FA-ABDEDE259B5D}"/>
              </a:ext>
            </a:extLst>
          </p:cNvPr>
          <p:cNvSpPr>
            <a:spLocks noGrp="1"/>
          </p:cNvSpPr>
          <p:nvPr>
            <p:ph type="sldNum" sz="quarter" idx="12"/>
          </p:nvPr>
        </p:nvSpPr>
        <p:spPr/>
        <p:txBody>
          <a:bodyPr/>
          <a:lstStyle/>
          <a:p>
            <a:fld id="{AEFF94D1-1E0D-C047-835D-1D8586D82C02}" type="slidenum">
              <a:rPr lang="en-US" smtClean="0"/>
              <a:t>‹#›</a:t>
            </a:fld>
            <a:endParaRPr lang="en-US"/>
          </a:p>
        </p:txBody>
      </p:sp>
    </p:spTree>
    <p:extLst>
      <p:ext uri="{BB962C8B-B14F-4D97-AF65-F5344CB8AC3E}">
        <p14:creationId xmlns:p14="http://schemas.microsoft.com/office/powerpoint/2010/main" val="2370998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B27D4-EFF0-E440-AC25-6754A3884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97D759-4044-554A-82DE-2C04AB97AF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A7FEC9-9215-7E44-BC17-AAE7433DD655}"/>
              </a:ext>
            </a:extLst>
          </p:cNvPr>
          <p:cNvSpPr>
            <a:spLocks noGrp="1"/>
          </p:cNvSpPr>
          <p:nvPr>
            <p:ph type="dt" sz="half" idx="10"/>
          </p:nvPr>
        </p:nvSpPr>
        <p:spPr/>
        <p:txBody>
          <a:bodyPr/>
          <a:lstStyle/>
          <a:p>
            <a:fld id="{93B8D37B-ECF6-6842-8008-08C5D1A4C67E}" type="datetimeFigureOut">
              <a:rPr lang="en-US" smtClean="0"/>
              <a:t>7/5/21</a:t>
            </a:fld>
            <a:endParaRPr lang="en-US"/>
          </a:p>
        </p:txBody>
      </p:sp>
      <p:sp>
        <p:nvSpPr>
          <p:cNvPr id="5" name="Footer Placeholder 4">
            <a:extLst>
              <a:ext uri="{FF2B5EF4-FFF2-40B4-BE49-F238E27FC236}">
                <a16:creationId xmlns:a16="http://schemas.microsoft.com/office/drawing/2014/main" id="{BC7F8FCD-1D3F-254A-A4B3-AD12D3190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C9B596-9EEC-BC44-B95A-F77E3541B2AF}"/>
              </a:ext>
            </a:extLst>
          </p:cNvPr>
          <p:cNvSpPr>
            <a:spLocks noGrp="1"/>
          </p:cNvSpPr>
          <p:nvPr>
            <p:ph type="sldNum" sz="quarter" idx="12"/>
          </p:nvPr>
        </p:nvSpPr>
        <p:spPr/>
        <p:txBody>
          <a:bodyPr/>
          <a:lstStyle/>
          <a:p>
            <a:fld id="{AEFF94D1-1E0D-C047-835D-1D8586D82C02}" type="slidenum">
              <a:rPr lang="en-US" smtClean="0"/>
              <a:t>‹#›</a:t>
            </a:fld>
            <a:endParaRPr lang="en-US"/>
          </a:p>
        </p:txBody>
      </p:sp>
    </p:spTree>
    <p:extLst>
      <p:ext uri="{BB962C8B-B14F-4D97-AF65-F5344CB8AC3E}">
        <p14:creationId xmlns:p14="http://schemas.microsoft.com/office/powerpoint/2010/main" val="1521144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E64FA-FA0E-EF47-96AA-8A64B56C5C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00FFF1C-AEAD-6D4E-B9A6-D7634276FF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74B14E-DF14-2840-9FE6-B525DE14D672}"/>
              </a:ext>
            </a:extLst>
          </p:cNvPr>
          <p:cNvSpPr>
            <a:spLocks noGrp="1"/>
          </p:cNvSpPr>
          <p:nvPr>
            <p:ph type="dt" sz="half" idx="10"/>
          </p:nvPr>
        </p:nvSpPr>
        <p:spPr/>
        <p:txBody>
          <a:bodyPr/>
          <a:lstStyle/>
          <a:p>
            <a:fld id="{93B8D37B-ECF6-6842-8008-08C5D1A4C67E}" type="datetimeFigureOut">
              <a:rPr lang="en-US" smtClean="0"/>
              <a:t>7/5/21</a:t>
            </a:fld>
            <a:endParaRPr lang="en-US"/>
          </a:p>
        </p:txBody>
      </p:sp>
      <p:sp>
        <p:nvSpPr>
          <p:cNvPr id="5" name="Footer Placeholder 4">
            <a:extLst>
              <a:ext uri="{FF2B5EF4-FFF2-40B4-BE49-F238E27FC236}">
                <a16:creationId xmlns:a16="http://schemas.microsoft.com/office/drawing/2014/main" id="{3C11C396-74ED-364A-936E-D0B083889D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0C4E56-87C0-B24C-B6CB-2E231789AA32}"/>
              </a:ext>
            </a:extLst>
          </p:cNvPr>
          <p:cNvSpPr>
            <a:spLocks noGrp="1"/>
          </p:cNvSpPr>
          <p:nvPr>
            <p:ph type="sldNum" sz="quarter" idx="12"/>
          </p:nvPr>
        </p:nvSpPr>
        <p:spPr/>
        <p:txBody>
          <a:bodyPr/>
          <a:lstStyle/>
          <a:p>
            <a:fld id="{AEFF94D1-1E0D-C047-835D-1D8586D82C02}" type="slidenum">
              <a:rPr lang="en-US" smtClean="0"/>
              <a:t>‹#›</a:t>
            </a:fld>
            <a:endParaRPr lang="en-US"/>
          </a:p>
        </p:txBody>
      </p:sp>
    </p:spTree>
    <p:extLst>
      <p:ext uri="{BB962C8B-B14F-4D97-AF65-F5344CB8AC3E}">
        <p14:creationId xmlns:p14="http://schemas.microsoft.com/office/powerpoint/2010/main" val="2272646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AFBAC-C439-0346-82A6-015BED0279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87698F-D3E8-4241-9039-E2EE7DA5BF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ABD2DA-6C2F-744C-9BA2-52DEEFF5C7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0B5F88-5FC4-7347-8D18-6CFFBB648F7A}"/>
              </a:ext>
            </a:extLst>
          </p:cNvPr>
          <p:cNvSpPr>
            <a:spLocks noGrp="1"/>
          </p:cNvSpPr>
          <p:nvPr>
            <p:ph type="dt" sz="half" idx="10"/>
          </p:nvPr>
        </p:nvSpPr>
        <p:spPr/>
        <p:txBody>
          <a:bodyPr/>
          <a:lstStyle/>
          <a:p>
            <a:fld id="{93B8D37B-ECF6-6842-8008-08C5D1A4C67E}" type="datetimeFigureOut">
              <a:rPr lang="en-US" smtClean="0"/>
              <a:t>7/5/21</a:t>
            </a:fld>
            <a:endParaRPr lang="en-US"/>
          </a:p>
        </p:txBody>
      </p:sp>
      <p:sp>
        <p:nvSpPr>
          <p:cNvPr id="6" name="Footer Placeholder 5">
            <a:extLst>
              <a:ext uri="{FF2B5EF4-FFF2-40B4-BE49-F238E27FC236}">
                <a16:creationId xmlns:a16="http://schemas.microsoft.com/office/drawing/2014/main" id="{9FD013A1-A553-C142-ACD1-DBE63C78F8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945AE9-9ABF-8942-A7B4-0899E8C7C209}"/>
              </a:ext>
            </a:extLst>
          </p:cNvPr>
          <p:cNvSpPr>
            <a:spLocks noGrp="1"/>
          </p:cNvSpPr>
          <p:nvPr>
            <p:ph type="sldNum" sz="quarter" idx="12"/>
          </p:nvPr>
        </p:nvSpPr>
        <p:spPr/>
        <p:txBody>
          <a:bodyPr/>
          <a:lstStyle/>
          <a:p>
            <a:fld id="{AEFF94D1-1E0D-C047-835D-1D8586D82C02}" type="slidenum">
              <a:rPr lang="en-US" smtClean="0"/>
              <a:t>‹#›</a:t>
            </a:fld>
            <a:endParaRPr lang="en-US"/>
          </a:p>
        </p:txBody>
      </p:sp>
    </p:spTree>
    <p:extLst>
      <p:ext uri="{BB962C8B-B14F-4D97-AF65-F5344CB8AC3E}">
        <p14:creationId xmlns:p14="http://schemas.microsoft.com/office/powerpoint/2010/main" val="3253004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0AA69-06E1-A54C-86B5-9B03E27EF9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E90CED-5532-7248-8DBC-2F9620D391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8FC229-337A-AD41-AD94-6CD9075A56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EA88BE-0A71-1143-A864-EA956BF1BA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13EC43-8B2F-164B-81F5-1657CB663B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EDD772-7DE3-0E47-A357-1A393EC82A71}"/>
              </a:ext>
            </a:extLst>
          </p:cNvPr>
          <p:cNvSpPr>
            <a:spLocks noGrp="1"/>
          </p:cNvSpPr>
          <p:nvPr>
            <p:ph type="dt" sz="half" idx="10"/>
          </p:nvPr>
        </p:nvSpPr>
        <p:spPr/>
        <p:txBody>
          <a:bodyPr/>
          <a:lstStyle/>
          <a:p>
            <a:fld id="{93B8D37B-ECF6-6842-8008-08C5D1A4C67E}" type="datetimeFigureOut">
              <a:rPr lang="en-US" smtClean="0"/>
              <a:t>7/5/21</a:t>
            </a:fld>
            <a:endParaRPr lang="en-US"/>
          </a:p>
        </p:txBody>
      </p:sp>
      <p:sp>
        <p:nvSpPr>
          <p:cNvPr id="8" name="Footer Placeholder 7">
            <a:extLst>
              <a:ext uri="{FF2B5EF4-FFF2-40B4-BE49-F238E27FC236}">
                <a16:creationId xmlns:a16="http://schemas.microsoft.com/office/drawing/2014/main" id="{518065D7-CBE1-BA4A-9827-9CEFB51112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D9B091-9A73-0545-8CDF-68BB71852EA9}"/>
              </a:ext>
            </a:extLst>
          </p:cNvPr>
          <p:cNvSpPr>
            <a:spLocks noGrp="1"/>
          </p:cNvSpPr>
          <p:nvPr>
            <p:ph type="sldNum" sz="quarter" idx="12"/>
          </p:nvPr>
        </p:nvSpPr>
        <p:spPr/>
        <p:txBody>
          <a:bodyPr/>
          <a:lstStyle/>
          <a:p>
            <a:fld id="{AEFF94D1-1E0D-C047-835D-1D8586D82C02}" type="slidenum">
              <a:rPr lang="en-US" smtClean="0"/>
              <a:t>‹#›</a:t>
            </a:fld>
            <a:endParaRPr lang="en-US"/>
          </a:p>
        </p:txBody>
      </p:sp>
    </p:spTree>
    <p:extLst>
      <p:ext uri="{BB962C8B-B14F-4D97-AF65-F5344CB8AC3E}">
        <p14:creationId xmlns:p14="http://schemas.microsoft.com/office/powerpoint/2010/main" val="2156290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CA0DD-3337-1D4A-8C42-ED22F9CA16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94064B-32C7-614C-9F4A-9666118B52FE}"/>
              </a:ext>
            </a:extLst>
          </p:cNvPr>
          <p:cNvSpPr>
            <a:spLocks noGrp="1"/>
          </p:cNvSpPr>
          <p:nvPr>
            <p:ph type="dt" sz="half" idx="10"/>
          </p:nvPr>
        </p:nvSpPr>
        <p:spPr/>
        <p:txBody>
          <a:bodyPr/>
          <a:lstStyle/>
          <a:p>
            <a:fld id="{93B8D37B-ECF6-6842-8008-08C5D1A4C67E}" type="datetimeFigureOut">
              <a:rPr lang="en-US" smtClean="0"/>
              <a:t>7/5/21</a:t>
            </a:fld>
            <a:endParaRPr lang="en-US"/>
          </a:p>
        </p:txBody>
      </p:sp>
      <p:sp>
        <p:nvSpPr>
          <p:cNvPr id="4" name="Footer Placeholder 3">
            <a:extLst>
              <a:ext uri="{FF2B5EF4-FFF2-40B4-BE49-F238E27FC236}">
                <a16:creationId xmlns:a16="http://schemas.microsoft.com/office/drawing/2014/main" id="{AEA131B1-DAB2-1840-825B-11742FF766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28BECE-C210-9746-B7A3-9DD501840757}"/>
              </a:ext>
            </a:extLst>
          </p:cNvPr>
          <p:cNvSpPr>
            <a:spLocks noGrp="1"/>
          </p:cNvSpPr>
          <p:nvPr>
            <p:ph type="sldNum" sz="quarter" idx="12"/>
          </p:nvPr>
        </p:nvSpPr>
        <p:spPr/>
        <p:txBody>
          <a:bodyPr/>
          <a:lstStyle/>
          <a:p>
            <a:fld id="{AEFF94D1-1E0D-C047-835D-1D8586D82C02}" type="slidenum">
              <a:rPr lang="en-US" smtClean="0"/>
              <a:t>‹#›</a:t>
            </a:fld>
            <a:endParaRPr lang="en-US"/>
          </a:p>
        </p:txBody>
      </p:sp>
    </p:spTree>
    <p:extLst>
      <p:ext uri="{BB962C8B-B14F-4D97-AF65-F5344CB8AC3E}">
        <p14:creationId xmlns:p14="http://schemas.microsoft.com/office/powerpoint/2010/main" val="358680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FD621-2640-3541-9AA4-777FE6A5A19B}"/>
              </a:ext>
            </a:extLst>
          </p:cNvPr>
          <p:cNvSpPr>
            <a:spLocks noGrp="1"/>
          </p:cNvSpPr>
          <p:nvPr>
            <p:ph type="dt" sz="half" idx="10"/>
          </p:nvPr>
        </p:nvSpPr>
        <p:spPr/>
        <p:txBody>
          <a:bodyPr/>
          <a:lstStyle/>
          <a:p>
            <a:fld id="{93B8D37B-ECF6-6842-8008-08C5D1A4C67E}" type="datetimeFigureOut">
              <a:rPr lang="en-US" smtClean="0"/>
              <a:t>7/5/21</a:t>
            </a:fld>
            <a:endParaRPr lang="en-US"/>
          </a:p>
        </p:txBody>
      </p:sp>
      <p:sp>
        <p:nvSpPr>
          <p:cNvPr id="3" name="Footer Placeholder 2">
            <a:extLst>
              <a:ext uri="{FF2B5EF4-FFF2-40B4-BE49-F238E27FC236}">
                <a16:creationId xmlns:a16="http://schemas.microsoft.com/office/drawing/2014/main" id="{F4D2766B-B267-814A-9DE4-7A76E3DBD4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D8F927-FA77-264A-9D95-87B08A3FD543}"/>
              </a:ext>
            </a:extLst>
          </p:cNvPr>
          <p:cNvSpPr>
            <a:spLocks noGrp="1"/>
          </p:cNvSpPr>
          <p:nvPr>
            <p:ph type="sldNum" sz="quarter" idx="12"/>
          </p:nvPr>
        </p:nvSpPr>
        <p:spPr/>
        <p:txBody>
          <a:bodyPr/>
          <a:lstStyle/>
          <a:p>
            <a:fld id="{AEFF94D1-1E0D-C047-835D-1D8586D82C02}" type="slidenum">
              <a:rPr lang="en-US" smtClean="0"/>
              <a:t>‹#›</a:t>
            </a:fld>
            <a:endParaRPr lang="en-US"/>
          </a:p>
        </p:txBody>
      </p:sp>
    </p:spTree>
    <p:extLst>
      <p:ext uri="{BB962C8B-B14F-4D97-AF65-F5344CB8AC3E}">
        <p14:creationId xmlns:p14="http://schemas.microsoft.com/office/powerpoint/2010/main" val="3768497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69D8E-9562-774B-9BFC-1508F07E1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7DDBBD-F78C-EB4E-BDC6-7CBE6B8630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BD590B-F46D-404B-8C19-8C6095E8C9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C1BC14-6899-4346-96CF-7F3D2E462896}"/>
              </a:ext>
            </a:extLst>
          </p:cNvPr>
          <p:cNvSpPr>
            <a:spLocks noGrp="1"/>
          </p:cNvSpPr>
          <p:nvPr>
            <p:ph type="dt" sz="half" idx="10"/>
          </p:nvPr>
        </p:nvSpPr>
        <p:spPr/>
        <p:txBody>
          <a:bodyPr/>
          <a:lstStyle/>
          <a:p>
            <a:fld id="{93B8D37B-ECF6-6842-8008-08C5D1A4C67E}" type="datetimeFigureOut">
              <a:rPr lang="en-US" smtClean="0"/>
              <a:t>7/5/21</a:t>
            </a:fld>
            <a:endParaRPr lang="en-US"/>
          </a:p>
        </p:txBody>
      </p:sp>
      <p:sp>
        <p:nvSpPr>
          <p:cNvPr id="6" name="Footer Placeholder 5">
            <a:extLst>
              <a:ext uri="{FF2B5EF4-FFF2-40B4-BE49-F238E27FC236}">
                <a16:creationId xmlns:a16="http://schemas.microsoft.com/office/drawing/2014/main" id="{22D20B3C-F5FD-3647-B167-473A2A2212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079621-E098-D245-B483-99B72583D15B}"/>
              </a:ext>
            </a:extLst>
          </p:cNvPr>
          <p:cNvSpPr>
            <a:spLocks noGrp="1"/>
          </p:cNvSpPr>
          <p:nvPr>
            <p:ph type="sldNum" sz="quarter" idx="12"/>
          </p:nvPr>
        </p:nvSpPr>
        <p:spPr/>
        <p:txBody>
          <a:bodyPr/>
          <a:lstStyle/>
          <a:p>
            <a:fld id="{AEFF94D1-1E0D-C047-835D-1D8586D82C02}" type="slidenum">
              <a:rPr lang="en-US" smtClean="0"/>
              <a:t>‹#›</a:t>
            </a:fld>
            <a:endParaRPr lang="en-US"/>
          </a:p>
        </p:txBody>
      </p:sp>
    </p:spTree>
    <p:extLst>
      <p:ext uri="{BB962C8B-B14F-4D97-AF65-F5344CB8AC3E}">
        <p14:creationId xmlns:p14="http://schemas.microsoft.com/office/powerpoint/2010/main" val="4214188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09C13-A6B3-2D4D-A8B5-72B97CA471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AFFB51-DDFF-E846-A882-38944E3812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7299A61-B19C-E746-9624-0960A6A38D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E01E09-8B96-B344-AA5A-B30E5DDB9C06}"/>
              </a:ext>
            </a:extLst>
          </p:cNvPr>
          <p:cNvSpPr>
            <a:spLocks noGrp="1"/>
          </p:cNvSpPr>
          <p:nvPr>
            <p:ph type="dt" sz="half" idx="10"/>
          </p:nvPr>
        </p:nvSpPr>
        <p:spPr/>
        <p:txBody>
          <a:bodyPr/>
          <a:lstStyle/>
          <a:p>
            <a:fld id="{93B8D37B-ECF6-6842-8008-08C5D1A4C67E}" type="datetimeFigureOut">
              <a:rPr lang="en-US" smtClean="0"/>
              <a:t>7/5/21</a:t>
            </a:fld>
            <a:endParaRPr lang="en-US"/>
          </a:p>
        </p:txBody>
      </p:sp>
      <p:sp>
        <p:nvSpPr>
          <p:cNvPr id="6" name="Footer Placeholder 5">
            <a:extLst>
              <a:ext uri="{FF2B5EF4-FFF2-40B4-BE49-F238E27FC236}">
                <a16:creationId xmlns:a16="http://schemas.microsoft.com/office/drawing/2014/main" id="{1CFBBCB3-F4D5-DA46-A746-B9DA4C551A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83F45B-F651-4F4A-9772-8426768C9290}"/>
              </a:ext>
            </a:extLst>
          </p:cNvPr>
          <p:cNvSpPr>
            <a:spLocks noGrp="1"/>
          </p:cNvSpPr>
          <p:nvPr>
            <p:ph type="sldNum" sz="quarter" idx="12"/>
          </p:nvPr>
        </p:nvSpPr>
        <p:spPr/>
        <p:txBody>
          <a:bodyPr/>
          <a:lstStyle/>
          <a:p>
            <a:fld id="{AEFF94D1-1E0D-C047-835D-1D8586D82C02}" type="slidenum">
              <a:rPr lang="en-US" smtClean="0"/>
              <a:t>‹#›</a:t>
            </a:fld>
            <a:endParaRPr lang="en-US"/>
          </a:p>
        </p:txBody>
      </p:sp>
    </p:spTree>
    <p:extLst>
      <p:ext uri="{BB962C8B-B14F-4D97-AF65-F5344CB8AC3E}">
        <p14:creationId xmlns:p14="http://schemas.microsoft.com/office/powerpoint/2010/main" val="3211810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5023A4-4A89-A640-9405-DEE929DBFB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7BEBF1F-1F19-0348-B541-42E833F49D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F3957F-859E-C349-A131-E030AD2948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8D37B-ECF6-6842-8008-08C5D1A4C67E}" type="datetimeFigureOut">
              <a:rPr lang="en-US" smtClean="0"/>
              <a:t>7/5/21</a:t>
            </a:fld>
            <a:endParaRPr lang="en-US"/>
          </a:p>
        </p:txBody>
      </p:sp>
      <p:sp>
        <p:nvSpPr>
          <p:cNvPr id="5" name="Footer Placeholder 4">
            <a:extLst>
              <a:ext uri="{FF2B5EF4-FFF2-40B4-BE49-F238E27FC236}">
                <a16:creationId xmlns:a16="http://schemas.microsoft.com/office/drawing/2014/main" id="{09E382A2-9CB0-0D48-92BA-6055ED56C1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73B4AEA-4A37-DE44-ADCD-9C424C89D1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F94D1-1E0D-C047-835D-1D8586D82C02}" type="slidenum">
              <a:rPr lang="en-US" smtClean="0"/>
              <a:t>‹#›</a:t>
            </a:fld>
            <a:endParaRPr lang="en-US"/>
          </a:p>
        </p:txBody>
      </p:sp>
    </p:spTree>
    <p:extLst>
      <p:ext uri="{BB962C8B-B14F-4D97-AF65-F5344CB8AC3E}">
        <p14:creationId xmlns:p14="http://schemas.microsoft.com/office/powerpoint/2010/main" val="1040489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70D11-581B-A848-BA49-FA98EB1BCD6A}"/>
              </a:ext>
            </a:extLst>
          </p:cNvPr>
          <p:cNvSpPr>
            <a:spLocks noGrp="1"/>
          </p:cNvSpPr>
          <p:nvPr>
            <p:ph type="ctrTitle"/>
          </p:nvPr>
        </p:nvSpPr>
        <p:spPr>
          <a:xfrm>
            <a:off x="0" y="1122363"/>
            <a:ext cx="12192000" cy="2387600"/>
          </a:xfrm>
        </p:spPr>
        <p:txBody>
          <a:bodyPr/>
          <a:lstStyle/>
          <a:p>
            <a:endParaRPr lang="en-US" dirty="0"/>
          </a:p>
        </p:txBody>
      </p:sp>
      <p:sp>
        <p:nvSpPr>
          <p:cNvPr id="3" name="Subtitle 2">
            <a:extLst>
              <a:ext uri="{FF2B5EF4-FFF2-40B4-BE49-F238E27FC236}">
                <a16:creationId xmlns:a16="http://schemas.microsoft.com/office/drawing/2014/main" id="{B9CF3341-65C7-544F-B6CC-C60CF5283940}"/>
              </a:ext>
            </a:extLst>
          </p:cNvPr>
          <p:cNvSpPr>
            <a:spLocks noGrp="1"/>
          </p:cNvSpPr>
          <p:nvPr>
            <p:ph type="subTitle" idx="1"/>
          </p:nvPr>
        </p:nvSpPr>
        <p:spPr/>
        <p:txBody>
          <a:bodyPr/>
          <a:lstStyle/>
          <a:p>
            <a:endParaRPr lang="en-US"/>
          </a:p>
        </p:txBody>
      </p:sp>
      <p:pic>
        <p:nvPicPr>
          <p:cNvPr id="1026" name="Picture 2" descr="Pin on Broadcast Media">
            <a:extLst>
              <a:ext uri="{FF2B5EF4-FFF2-40B4-BE49-F238E27FC236}">
                <a16:creationId xmlns:a16="http://schemas.microsoft.com/office/drawing/2014/main" id="{A3577674-3432-E647-B54F-DB3DBCF3AB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1D63F3-CE77-DE49-B80B-D6101ED03719}"/>
              </a:ext>
            </a:extLst>
          </p:cNvPr>
          <p:cNvSpPr txBox="1"/>
          <p:nvPr/>
        </p:nvSpPr>
        <p:spPr>
          <a:xfrm>
            <a:off x="2801778" y="719320"/>
            <a:ext cx="6588443" cy="4278094"/>
          </a:xfrm>
          <a:prstGeom prst="rect">
            <a:avLst/>
          </a:prstGeom>
          <a:noFill/>
        </p:spPr>
        <p:txBody>
          <a:bodyPr wrap="square" rtlCol="0">
            <a:spAutoFit/>
          </a:bodyPr>
          <a:lstStyle/>
          <a:p>
            <a:pPr algn="ctr"/>
            <a:r>
              <a:rPr lang="en-US" sz="4800" b="1" dirty="0"/>
              <a:t>The Doctrine of God</a:t>
            </a:r>
          </a:p>
          <a:p>
            <a:endParaRPr lang="en-US" sz="4000" b="1" dirty="0"/>
          </a:p>
          <a:p>
            <a:pPr algn="ctr"/>
            <a:r>
              <a:rPr lang="en-US" sz="3600" b="1" dirty="0"/>
              <a:t>Lesson Overview:</a:t>
            </a:r>
            <a:endParaRPr lang="en-US" sz="3600" dirty="0"/>
          </a:p>
          <a:p>
            <a:pPr lvl="0" algn="ctr"/>
            <a:r>
              <a:rPr lang="en-US" sz="3600" b="1" dirty="0"/>
              <a:t>The Existence of God</a:t>
            </a:r>
            <a:endParaRPr lang="en-US" sz="3600" dirty="0"/>
          </a:p>
          <a:p>
            <a:pPr lvl="0" algn="ctr"/>
            <a:r>
              <a:rPr lang="en-US" sz="3600" b="1" dirty="0"/>
              <a:t>The Attributes of God</a:t>
            </a:r>
            <a:endParaRPr lang="en-US" sz="3600" dirty="0"/>
          </a:p>
          <a:p>
            <a:pPr lvl="0" algn="ctr"/>
            <a:r>
              <a:rPr lang="en-US" sz="3600" b="1" dirty="0"/>
              <a:t>The Trinity of God</a:t>
            </a:r>
            <a:endParaRPr lang="en-US" sz="3600" dirty="0"/>
          </a:p>
          <a:p>
            <a:endParaRPr lang="en-US" sz="4000" b="1" dirty="0"/>
          </a:p>
        </p:txBody>
      </p:sp>
    </p:spTree>
    <p:extLst>
      <p:ext uri="{BB962C8B-B14F-4D97-AF65-F5344CB8AC3E}">
        <p14:creationId xmlns:p14="http://schemas.microsoft.com/office/powerpoint/2010/main" val="4248357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Pin on Broadcast Media">
            <a:extLst>
              <a:ext uri="{FF2B5EF4-FFF2-40B4-BE49-F238E27FC236}">
                <a16:creationId xmlns:a16="http://schemas.microsoft.com/office/drawing/2014/main" id="{AD8CECEF-33CC-B847-B2C5-112542F7071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678" b="10336"/>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2FEEE9C-43AD-9B44-A756-A5255181C2D1}"/>
              </a:ext>
            </a:extLst>
          </p:cNvPr>
          <p:cNvSpPr/>
          <p:nvPr/>
        </p:nvSpPr>
        <p:spPr>
          <a:xfrm>
            <a:off x="389774" y="964183"/>
            <a:ext cx="11800702" cy="861774"/>
          </a:xfrm>
          <a:prstGeom prst="rect">
            <a:avLst/>
          </a:prstGeom>
        </p:spPr>
        <p:txBody>
          <a:bodyPr wrap="square">
            <a:spAutoFit/>
          </a:bodyPr>
          <a:lstStyle/>
          <a:p>
            <a:r>
              <a:rPr lang="en-US" sz="3200" dirty="0"/>
              <a:t> </a:t>
            </a:r>
          </a:p>
          <a:p>
            <a:endParaRPr lang="en-US" b="1" dirty="0"/>
          </a:p>
        </p:txBody>
      </p:sp>
      <p:sp>
        <p:nvSpPr>
          <p:cNvPr id="5" name="Rectangle 4">
            <a:extLst>
              <a:ext uri="{FF2B5EF4-FFF2-40B4-BE49-F238E27FC236}">
                <a16:creationId xmlns:a16="http://schemas.microsoft.com/office/drawing/2014/main" id="{8F5797FC-B1F1-AC40-819C-67EE49739F32}"/>
              </a:ext>
            </a:extLst>
          </p:cNvPr>
          <p:cNvSpPr/>
          <p:nvPr/>
        </p:nvSpPr>
        <p:spPr>
          <a:xfrm>
            <a:off x="389774" y="3293727"/>
            <a:ext cx="11522140" cy="646331"/>
          </a:xfrm>
          <a:prstGeom prst="rect">
            <a:avLst/>
          </a:prstGeom>
        </p:spPr>
        <p:txBody>
          <a:bodyPr wrap="square">
            <a:spAutoFit/>
          </a:bodyPr>
          <a:lstStyle/>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73606C82-0A2B-B543-8919-B715F94CB0A9}"/>
              </a:ext>
            </a:extLst>
          </p:cNvPr>
          <p:cNvSpPr/>
          <p:nvPr/>
        </p:nvSpPr>
        <p:spPr>
          <a:xfrm>
            <a:off x="296562" y="432842"/>
            <a:ext cx="11158687" cy="7571303"/>
          </a:xfrm>
          <a:prstGeom prst="rect">
            <a:avLst/>
          </a:prstGeom>
        </p:spPr>
        <p:txBody>
          <a:bodyPr wrap="square">
            <a:spAutoFit/>
          </a:bodyPr>
          <a:lstStyle/>
          <a:p>
            <a:r>
              <a:rPr lang="en-US" sz="3600" b="1" dirty="0"/>
              <a:t>COMMUNICABLE ATTRIBUTES OF GOD:</a:t>
            </a:r>
          </a:p>
          <a:p>
            <a:r>
              <a:rPr lang="en-US" sz="3600" dirty="0"/>
              <a:t> (qualities that both God and we possess, here are just a few)</a:t>
            </a:r>
          </a:p>
          <a:p>
            <a:endParaRPr lang="en-US" sz="3600" b="1" dirty="0"/>
          </a:p>
          <a:p>
            <a:r>
              <a:rPr lang="en-US" sz="3600" b="1" dirty="0"/>
              <a:t>Because God is </a:t>
            </a:r>
            <a:r>
              <a:rPr lang="en-US" sz="3600" b="1" u="sng" dirty="0"/>
              <a:t>Holy</a:t>
            </a:r>
            <a:r>
              <a:rPr lang="en-US" sz="3600" b="1" dirty="0"/>
              <a:t>…..I will devote myself to Him in purity, worship, and service. 1 Peter 1:14-15</a:t>
            </a:r>
          </a:p>
          <a:p>
            <a:endParaRPr lang="en-US" sz="3600" b="1" dirty="0"/>
          </a:p>
          <a:p>
            <a:r>
              <a:rPr lang="en-US" sz="3600" b="1" dirty="0"/>
              <a:t>Because God is </a:t>
            </a:r>
            <a:r>
              <a:rPr lang="en-US" sz="3600" b="1" u="sng" dirty="0"/>
              <a:t>Love</a:t>
            </a:r>
            <a:r>
              <a:rPr lang="en-US" sz="3600" b="1" dirty="0"/>
              <a:t>….He </a:t>
            </a:r>
            <a:r>
              <a:rPr lang="en-US" sz="3600" b="1"/>
              <a:t>is unconditionally </a:t>
            </a:r>
            <a:r>
              <a:rPr lang="en-US" sz="3600" b="1" dirty="0"/>
              <a:t>committed to my well-being. Romans 8:35-39</a:t>
            </a:r>
          </a:p>
          <a:p>
            <a:endParaRPr lang="en-US" sz="3600" b="1" dirty="0"/>
          </a:p>
          <a:p>
            <a:endParaRPr lang="en-US" sz="3600" dirty="0"/>
          </a:p>
          <a:p>
            <a:endParaRPr lang="en-US" dirty="0"/>
          </a:p>
          <a:p>
            <a:endParaRPr lang="en-US" sz="3600" dirty="0"/>
          </a:p>
          <a:p>
            <a:endParaRPr lang="en-US" sz="3600" dirty="0"/>
          </a:p>
        </p:txBody>
      </p:sp>
    </p:spTree>
    <p:extLst>
      <p:ext uri="{BB962C8B-B14F-4D97-AF65-F5344CB8AC3E}">
        <p14:creationId xmlns:p14="http://schemas.microsoft.com/office/powerpoint/2010/main" val="358555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Pin on Broadcast Media">
            <a:extLst>
              <a:ext uri="{FF2B5EF4-FFF2-40B4-BE49-F238E27FC236}">
                <a16:creationId xmlns:a16="http://schemas.microsoft.com/office/drawing/2014/main" id="{AD8CECEF-33CC-B847-B2C5-112542F7071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678" b="10336"/>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2FEEE9C-43AD-9B44-A756-A5255181C2D1}"/>
              </a:ext>
            </a:extLst>
          </p:cNvPr>
          <p:cNvSpPr/>
          <p:nvPr/>
        </p:nvSpPr>
        <p:spPr>
          <a:xfrm>
            <a:off x="389774" y="964183"/>
            <a:ext cx="11800702" cy="861774"/>
          </a:xfrm>
          <a:prstGeom prst="rect">
            <a:avLst/>
          </a:prstGeom>
        </p:spPr>
        <p:txBody>
          <a:bodyPr wrap="square">
            <a:spAutoFit/>
          </a:bodyPr>
          <a:lstStyle/>
          <a:p>
            <a:r>
              <a:rPr lang="en-US" sz="3200" dirty="0"/>
              <a:t> </a:t>
            </a:r>
          </a:p>
          <a:p>
            <a:endParaRPr lang="en-US" b="1" dirty="0"/>
          </a:p>
        </p:txBody>
      </p:sp>
      <p:sp>
        <p:nvSpPr>
          <p:cNvPr id="5" name="Rectangle 4">
            <a:extLst>
              <a:ext uri="{FF2B5EF4-FFF2-40B4-BE49-F238E27FC236}">
                <a16:creationId xmlns:a16="http://schemas.microsoft.com/office/drawing/2014/main" id="{8F5797FC-B1F1-AC40-819C-67EE49739F32}"/>
              </a:ext>
            </a:extLst>
          </p:cNvPr>
          <p:cNvSpPr/>
          <p:nvPr/>
        </p:nvSpPr>
        <p:spPr>
          <a:xfrm>
            <a:off x="389774" y="3293727"/>
            <a:ext cx="11522140" cy="646331"/>
          </a:xfrm>
          <a:prstGeom prst="rect">
            <a:avLst/>
          </a:prstGeom>
        </p:spPr>
        <p:txBody>
          <a:bodyPr wrap="square">
            <a:spAutoFit/>
          </a:bodyPr>
          <a:lstStyle/>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73606C82-0A2B-B543-8919-B715F94CB0A9}"/>
              </a:ext>
            </a:extLst>
          </p:cNvPr>
          <p:cNvSpPr/>
          <p:nvPr/>
        </p:nvSpPr>
        <p:spPr>
          <a:xfrm>
            <a:off x="296562" y="432842"/>
            <a:ext cx="11158687" cy="7017306"/>
          </a:xfrm>
          <a:prstGeom prst="rect">
            <a:avLst/>
          </a:prstGeom>
        </p:spPr>
        <p:txBody>
          <a:bodyPr wrap="square">
            <a:spAutoFit/>
          </a:bodyPr>
          <a:lstStyle/>
          <a:p>
            <a:r>
              <a:rPr lang="en-US" sz="3600" b="1" dirty="0"/>
              <a:t>COMMUNICABLE ATTRIBUTES OF GOD:</a:t>
            </a:r>
          </a:p>
          <a:p>
            <a:r>
              <a:rPr lang="en-US" sz="3600" dirty="0"/>
              <a:t> (qualities that both God and we possess, here are just a few)</a:t>
            </a:r>
          </a:p>
          <a:p>
            <a:endParaRPr lang="en-US" sz="3600" b="1" dirty="0"/>
          </a:p>
          <a:p>
            <a:r>
              <a:rPr lang="en-US" sz="3600" b="1" dirty="0"/>
              <a:t>Because God is </a:t>
            </a:r>
            <a:r>
              <a:rPr lang="en-US" sz="3600" b="1" u="sng" dirty="0"/>
              <a:t>merciful</a:t>
            </a:r>
            <a:r>
              <a:rPr lang="en-US" sz="3600" b="1" dirty="0"/>
              <a:t>…..He forgives me of my sins when I sincerely confess them. Psalm 51: 1 John 1:9</a:t>
            </a:r>
          </a:p>
          <a:p>
            <a:endParaRPr lang="en-US" sz="3600" b="1" dirty="0"/>
          </a:p>
          <a:p>
            <a:r>
              <a:rPr lang="en-US" sz="3600" b="1" dirty="0"/>
              <a:t>Because God is </a:t>
            </a:r>
            <a:r>
              <a:rPr lang="en-US" sz="3600" b="1" u="sng" dirty="0"/>
              <a:t>faithful</a:t>
            </a:r>
            <a:r>
              <a:rPr lang="en-US" sz="3600" b="1" dirty="0"/>
              <a:t>…..I will trust Him to always keep His promises. 1 Cor. 10:13; 2 Timothy 2:13</a:t>
            </a:r>
          </a:p>
          <a:p>
            <a:endParaRPr lang="en-US" sz="3600" dirty="0"/>
          </a:p>
          <a:p>
            <a:endParaRPr lang="en-US" dirty="0"/>
          </a:p>
          <a:p>
            <a:endParaRPr lang="en-US" sz="3600" dirty="0"/>
          </a:p>
          <a:p>
            <a:endParaRPr lang="en-US" sz="3600" dirty="0"/>
          </a:p>
        </p:txBody>
      </p:sp>
    </p:spTree>
    <p:extLst>
      <p:ext uri="{BB962C8B-B14F-4D97-AF65-F5344CB8AC3E}">
        <p14:creationId xmlns:p14="http://schemas.microsoft.com/office/powerpoint/2010/main" val="1175605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Pin on Broadcast Media">
            <a:extLst>
              <a:ext uri="{FF2B5EF4-FFF2-40B4-BE49-F238E27FC236}">
                <a16:creationId xmlns:a16="http://schemas.microsoft.com/office/drawing/2014/main" id="{AD8CECEF-33CC-B847-B2C5-112542F7071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678" b="10336"/>
          <a:stretch/>
        </p:blipFill>
        <p:spPr bwMode="auto">
          <a:xfrm>
            <a:off x="62927"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2FEEE9C-43AD-9B44-A756-A5255181C2D1}"/>
              </a:ext>
            </a:extLst>
          </p:cNvPr>
          <p:cNvSpPr/>
          <p:nvPr/>
        </p:nvSpPr>
        <p:spPr>
          <a:xfrm>
            <a:off x="389774" y="964183"/>
            <a:ext cx="11800702" cy="861774"/>
          </a:xfrm>
          <a:prstGeom prst="rect">
            <a:avLst/>
          </a:prstGeom>
        </p:spPr>
        <p:txBody>
          <a:bodyPr wrap="square">
            <a:spAutoFit/>
          </a:bodyPr>
          <a:lstStyle/>
          <a:p>
            <a:r>
              <a:rPr lang="en-US" sz="3200" dirty="0"/>
              <a:t> </a:t>
            </a:r>
          </a:p>
          <a:p>
            <a:endParaRPr lang="en-US" b="1" dirty="0"/>
          </a:p>
        </p:txBody>
      </p:sp>
      <p:sp>
        <p:nvSpPr>
          <p:cNvPr id="5" name="Rectangle 4">
            <a:extLst>
              <a:ext uri="{FF2B5EF4-FFF2-40B4-BE49-F238E27FC236}">
                <a16:creationId xmlns:a16="http://schemas.microsoft.com/office/drawing/2014/main" id="{8F5797FC-B1F1-AC40-819C-67EE49739F32}"/>
              </a:ext>
            </a:extLst>
          </p:cNvPr>
          <p:cNvSpPr/>
          <p:nvPr/>
        </p:nvSpPr>
        <p:spPr>
          <a:xfrm>
            <a:off x="389774" y="3293727"/>
            <a:ext cx="11522140" cy="646331"/>
          </a:xfrm>
          <a:prstGeom prst="rect">
            <a:avLst/>
          </a:prstGeom>
        </p:spPr>
        <p:txBody>
          <a:bodyPr wrap="square">
            <a:spAutoFit/>
          </a:bodyPr>
          <a:lstStyle/>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73606C82-0A2B-B543-8919-B715F94CB0A9}"/>
              </a:ext>
            </a:extLst>
          </p:cNvPr>
          <p:cNvSpPr/>
          <p:nvPr/>
        </p:nvSpPr>
        <p:spPr>
          <a:xfrm>
            <a:off x="389774" y="827704"/>
            <a:ext cx="7413764" cy="7417415"/>
          </a:xfrm>
          <a:prstGeom prst="rect">
            <a:avLst/>
          </a:prstGeom>
        </p:spPr>
        <p:txBody>
          <a:bodyPr wrap="square">
            <a:spAutoFit/>
          </a:bodyPr>
          <a:lstStyle/>
          <a:p>
            <a:endParaRPr lang="en-US" sz="4000" b="1" dirty="0"/>
          </a:p>
          <a:p>
            <a:r>
              <a:rPr lang="en-US" sz="4000" b="1" dirty="0"/>
              <a:t>THE TRINITY OF GOD</a:t>
            </a:r>
            <a:endParaRPr lang="en-US" sz="4000" dirty="0"/>
          </a:p>
          <a:p>
            <a:r>
              <a:rPr lang="en-US" sz="3600" dirty="0"/>
              <a:t>Hear, O Israel! The Lord is our God, </a:t>
            </a:r>
          </a:p>
          <a:p>
            <a:r>
              <a:rPr lang="en-US" sz="3600" dirty="0"/>
              <a:t>the Lord is one! Duet. 6:4</a:t>
            </a:r>
            <a:r>
              <a:rPr lang="en-US" sz="3600" dirty="0">
                <a:effectLst/>
              </a:rPr>
              <a:t> </a:t>
            </a:r>
          </a:p>
          <a:p>
            <a:r>
              <a:rPr lang="en-US" sz="3600" dirty="0"/>
              <a:t>The grace of the Lord Jesus Christ, and the love of God, and the fellowship of the Holy Spirit, be with you all. </a:t>
            </a:r>
          </a:p>
          <a:p>
            <a:r>
              <a:rPr lang="en-US" sz="3600" dirty="0"/>
              <a:t>2 Corinthians 13:14; John 14:15-17; Matthew 28:18-20</a:t>
            </a:r>
          </a:p>
          <a:p>
            <a:r>
              <a:rPr lang="en-US" dirty="0"/>
              <a:t> </a:t>
            </a:r>
          </a:p>
          <a:p>
            <a:endParaRPr lang="en-US" sz="3600" dirty="0"/>
          </a:p>
          <a:p>
            <a:endParaRPr lang="en-US" dirty="0"/>
          </a:p>
          <a:p>
            <a:endParaRPr lang="en-US" sz="3600" dirty="0"/>
          </a:p>
          <a:p>
            <a:endParaRPr lang="en-US" sz="3600" dirty="0"/>
          </a:p>
        </p:txBody>
      </p:sp>
      <p:pic>
        <p:nvPicPr>
          <p:cNvPr id="4098" name="Picture 2">
            <a:extLst>
              <a:ext uri="{FF2B5EF4-FFF2-40B4-BE49-F238E27FC236}">
                <a16:creationId xmlns:a16="http://schemas.microsoft.com/office/drawing/2014/main" id="{4A67AA4A-791A-8745-BA19-0677728390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43793" y="1338717"/>
            <a:ext cx="4946683" cy="445108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The Most Holy Trinity - June 7 (non-video liturgy) - St. Richard&amp;#39;s Catholic  Church - Richfield, MN">
            <a:extLst>
              <a:ext uri="{FF2B5EF4-FFF2-40B4-BE49-F238E27FC236}">
                <a16:creationId xmlns:a16="http://schemas.microsoft.com/office/drawing/2014/main" id="{1DC21DE0-C057-974F-97F9-CCFCD91E5C3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89774" y="59187"/>
            <a:ext cx="1524751" cy="1279529"/>
          </a:xfrm>
          <a:prstGeom prst="rect">
            <a:avLst/>
          </a:prstGeom>
          <a:noFill/>
          <a:ln>
            <a:noFill/>
          </a:ln>
        </p:spPr>
      </p:pic>
    </p:spTree>
    <p:extLst>
      <p:ext uri="{BB962C8B-B14F-4D97-AF65-F5344CB8AC3E}">
        <p14:creationId xmlns:p14="http://schemas.microsoft.com/office/powerpoint/2010/main" val="3963208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Pin on Broadcast Media">
            <a:extLst>
              <a:ext uri="{FF2B5EF4-FFF2-40B4-BE49-F238E27FC236}">
                <a16:creationId xmlns:a16="http://schemas.microsoft.com/office/drawing/2014/main" id="{AD8CECEF-33CC-B847-B2C5-112542F7071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678" b="10336"/>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2FEEE9C-43AD-9B44-A756-A5255181C2D1}"/>
              </a:ext>
            </a:extLst>
          </p:cNvPr>
          <p:cNvSpPr/>
          <p:nvPr/>
        </p:nvSpPr>
        <p:spPr>
          <a:xfrm>
            <a:off x="1777316" y="300679"/>
            <a:ext cx="9511464" cy="3416320"/>
          </a:xfrm>
          <a:prstGeom prst="rect">
            <a:avLst/>
          </a:prstGeom>
        </p:spPr>
        <p:txBody>
          <a:bodyPr wrap="square">
            <a:spAutoFit/>
          </a:bodyPr>
          <a:lstStyle/>
          <a:p>
            <a:r>
              <a:rPr lang="en-US" sz="3600" b="1" dirty="0">
                <a:latin typeface="Calibri" panose="020F0502020204030204" pitchFamily="34" charset="0"/>
                <a:ea typeface="Calibri" panose="020F0502020204030204" pitchFamily="34" charset="0"/>
                <a:cs typeface="Times New Roman" panose="02020603050405020304" pitchFamily="18" charset="0"/>
              </a:rPr>
              <a:t>THE EXISTENCE OF GOD:</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r>
              <a:rPr lang="en-US" sz="3600" dirty="0">
                <a:latin typeface="Calibri" panose="020F0502020204030204" pitchFamily="34" charset="0"/>
                <a:ea typeface="Calibri" panose="020F0502020204030204" pitchFamily="34" charset="0"/>
                <a:cs typeface="Times New Roman" panose="02020603050405020304" pitchFamily="18" charset="0"/>
              </a:rPr>
              <a:t>How would you help someone who doubts the existence of God to truly see there is a living God whom we can know personally?</a:t>
            </a:r>
          </a:p>
          <a:p>
            <a:r>
              <a:rPr lang="en-US" sz="3600" dirty="0">
                <a:latin typeface="Calibri" panose="020F0502020204030204" pitchFamily="34" charset="0"/>
                <a:ea typeface="Calibri" panose="020F0502020204030204" pitchFamily="34" charset="0"/>
                <a:cs typeface="Times New Roman" panose="02020603050405020304" pitchFamily="18" charset="0"/>
              </a:rPr>
              <a:t> </a:t>
            </a:r>
          </a:p>
          <a:p>
            <a:r>
              <a:rPr lang="en-US" sz="3600" dirty="0">
                <a:latin typeface="Calibri" panose="020F0502020204030204" pitchFamily="34" charset="0"/>
                <a:ea typeface="Calibri" panose="020F0502020204030204" pitchFamily="34" charset="0"/>
                <a:cs typeface="Times New Roman" panose="02020603050405020304" pitchFamily="18" charset="0"/>
              </a:rPr>
              <a:t>How do we know God exists?  </a:t>
            </a:r>
          </a:p>
        </p:txBody>
      </p:sp>
      <p:sp>
        <p:nvSpPr>
          <p:cNvPr id="5" name="Rectangle 4">
            <a:extLst>
              <a:ext uri="{FF2B5EF4-FFF2-40B4-BE49-F238E27FC236}">
                <a16:creationId xmlns:a16="http://schemas.microsoft.com/office/drawing/2014/main" id="{8F5797FC-B1F1-AC40-819C-67EE49739F32}"/>
              </a:ext>
            </a:extLst>
          </p:cNvPr>
          <p:cNvSpPr/>
          <p:nvPr/>
        </p:nvSpPr>
        <p:spPr>
          <a:xfrm>
            <a:off x="389774" y="3293727"/>
            <a:ext cx="11522140" cy="3416320"/>
          </a:xfrm>
          <a:prstGeom prst="rect">
            <a:avLst/>
          </a:prstGeom>
        </p:spPr>
        <p:txBody>
          <a:bodyPr wrap="square">
            <a:spAutoFit/>
          </a:bodyPr>
          <a:lstStyle/>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r>
              <a:rPr lang="en-US" sz="3600" i="1" dirty="0">
                <a:solidFill>
                  <a:srgbClr val="000000"/>
                </a:solidFill>
                <a:ea typeface="Times New Roman" panose="02020603050405020304" pitchFamily="18" charset="0"/>
                <a:cs typeface="Times New Roman" panose="02020603050405020304" pitchFamily="18" charset="0"/>
              </a:rPr>
              <a:t>For ever since the world was created, people have seen the earth and sky. Through everything God made, they can clearly see his invisible qualities—his eternal power and divine nature. So, they have no excuse for not knowing God. Romans 1:20</a:t>
            </a:r>
            <a:endParaRPr lang="en-US" sz="3600" i="1" dirty="0">
              <a:ea typeface="Calibri" panose="020F0502020204030204" pitchFamily="34" charset="0"/>
              <a:cs typeface="Times New Roman" panose="02020603050405020304" pitchFamily="18" charset="0"/>
            </a:endParaRPr>
          </a:p>
        </p:txBody>
      </p:sp>
      <p:pic>
        <p:nvPicPr>
          <p:cNvPr id="1026" name="Picture 2" descr="Drawing Optical Microscope Coloring Book, PNG, 1000x1000px, Watercolor,  Cartoon, Flower, Frame, Heart Download Free">
            <a:extLst>
              <a:ext uri="{FF2B5EF4-FFF2-40B4-BE49-F238E27FC236}">
                <a16:creationId xmlns:a16="http://schemas.microsoft.com/office/drawing/2014/main" id="{FD0A793A-58FF-3941-B39D-2715C52E2E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916" y="270497"/>
            <a:ext cx="1377008" cy="1377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2613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Pin on Broadcast Media">
            <a:extLst>
              <a:ext uri="{FF2B5EF4-FFF2-40B4-BE49-F238E27FC236}">
                <a16:creationId xmlns:a16="http://schemas.microsoft.com/office/drawing/2014/main" id="{AD8CECEF-33CC-B847-B2C5-112542F7071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678" b="10336"/>
          <a:stretch/>
        </p:blipFill>
        <p:spPr bwMode="auto">
          <a:xfrm>
            <a:off x="-1504"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2FEEE9C-43AD-9B44-A756-A5255181C2D1}"/>
              </a:ext>
            </a:extLst>
          </p:cNvPr>
          <p:cNvSpPr/>
          <p:nvPr/>
        </p:nvSpPr>
        <p:spPr>
          <a:xfrm>
            <a:off x="389774" y="289678"/>
            <a:ext cx="11800702" cy="5355312"/>
          </a:xfrm>
          <a:prstGeom prst="rect">
            <a:avLst/>
          </a:prstGeom>
        </p:spPr>
        <p:txBody>
          <a:bodyPr wrap="square">
            <a:spAutoFit/>
          </a:bodyPr>
          <a:lstStyle/>
          <a:p>
            <a:endParaRPr lang="en-US" b="1" dirty="0"/>
          </a:p>
          <a:p>
            <a:pPr marL="285750" indent="-285750">
              <a:buFont typeface="Arial" panose="020B0604020202020204" pitchFamily="34" charset="0"/>
              <a:buChar char="•"/>
            </a:pPr>
            <a:r>
              <a:rPr lang="en-US" sz="3600" b="1" dirty="0"/>
              <a:t>Man’s conscious gives evidence of the existence of God.</a:t>
            </a:r>
            <a:r>
              <a:rPr lang="en-US" sz="3600" dirty="0"/>
              <a:t> </a:t>
            </a:r>
          </a:p>
          <a:p>
            <a:pPr marL="285750" lvl="0" indent="-285750">
              <a:buFont typeface="Arial" panose="020B0604020202020204" pitchFamily="34" charset="0"/>
              <a:buChar char="•"/>
            </a:pPr>
            <a:r>
              <a:rPr lang="en-US" sz="3600" b="1" dirty="0"/>
              <a:t>The Word of God gives evidence of the existence of God.</a:t>
            </a:r>
            <a:endParaRPr lang="en-US" sz="3600" dirty="0"/>
          </a:p>
          <a:p>
            <a:pPr marL="285750" lvl="0" indent="-285750">
              <a:buFont typeface="Arial" panose="020B0604020202020204" pitchFamily="34" charset="0"/>
              <a:buChar char="•"/>
            </a:pPr>
            <a:r>
              <a:rPr lang="en-US" sz="3600" b="1" dirty="0"/>
              <a:t>Creation shows evidence of the existence of God</a:t>
            </a:r>
            <a:r>
              <a:rPr lang="en-US" sz="3600" dirty="0"/>
              <a:t>. </a:t>
            </a:r>
          </a:p>
          <a:p>
            <a:pPr marL="285750" lvl="0" indent="-285750">
              <a:buFont typeface="Arial" panose="020B0604020202020204" pitchFamily="34" charset="0"/>
              <a:buChar char="•"/>
            </a:pPr>
            <a:r>
              <a:rPr lang="en-US" sz="3600" b="1" dirty="0"/>
              <a:t>History, literature, and archaeology support the existence of God.</a:t>
            </a:r>
          </a:p>
          <a:p>
            <a:pPr marL="285750" lvl="0" indent="-285750">
              <a:buFont typeface="Arial" panose="020B0604020202020204" pitchFamily="34" charset="0"/>
              <a:buChar char="•"/>
            </a:pPr>
            <a:r>
              <a:rPr lang="en-US" sz="3600" b="1" dirty="0"/>
              <a:t>Personal experiences support the existence of God.</a:t>
            </a:r>
          </a:p>
          <a:p>
            <a:pPr lvl="0"/>
            <a:endParaRPr lang="en-US" sz="3600" b="1" dirty="0"/>
          </a:p>
          <a:p>
            <a:pPr lvl="0"/>
            <a:r>
              <a:rPr lang="en-US" sz="3600" b="1" dirty="0"/>
              <a:t>Romans 1:18-20; Psalm 14:1; 19:1; John 5:39-40; Luke 16:19-31; James 2:19</a:t>
            </a:r>
            <a:r>
              <a:rPr lang="en-US" sz="3600" dirty="0">
                <a:effectLst/>
              </a:rPr>
              <a:t> </a:t>
            </a:r>
            <a:endParaRPr lang="en-US" sz="3600" dirty="0"/>
          </a:p>
        </p:txBody>
      </p:sp>
      <p:sp>
        <p:nvSpPr>
          <p:cNvPr id="5" name="Rectangle 4">
            <a:extLst>
              <a:ext uri="{FF2B5EF4-FFF2-40B4-BE49-F238E27FC236}">
                <a16:creationId xmlns:a16="http://schemas.microsoft.com/office/drawing/2014/main" id="{8F5797FC-B1F1-AC40-819C-67EE49739F32}"/>
              </a:ext>
            </a:extLst>
          </p:cNvPr>
          <p:cNvSpPr/>
          <p:nvPr/>
        </p:nvSpPr>
        <p:spPr>
          <a:xfrm>
            <a:off x="389774" y="3293727"/>
            <a:ext cx="11522140" cy="646331"/>
          </a:xfrm>
          <a:prstGeom prst="rect">
            <a:avLst/>
          </a:prstGeom>
        </p:spPr>
        <p:txBody>
          <a:bodyPr wrap="square">
            <a:spAutoFit/>
          </a:bodyPr>
          <a:lstStyle/>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6772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Pin on Broadcast Media">
            <a:extLst>
              <a:ext uri="{FF2B5EF4-FFF2-40B4-BE49-F238E27FC236}">
                <a16:creationId xmlns:a16="http://schemas.microsoft.com/office/drawing/2014/main" id="{AD8CECEF-33CC-B847-B2C5-112542F7071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678" b="10336"/>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2FEEE9C-43AD-9B44-A756-A5255181C2D1}"/>
              </a:ext>
            </a:extLst>
          </p:cNvPr>
          <p:cNvSpPr/>
          <p:nvPr/>
        </p:nvSpPr>
        <p:spPr>
          <a:xfrm>
            <a:off x="389774" y="964183"/>
            <a:ext cx="11800702" cy="5293757"/>
          </a:xfrm>
          <a:prstGeom prst="rect">
            <a:avLst/>
          </a:prstGeom>
        </p:spPr>
        <p:txBody>
          <a:bodyPr wrap="square">
            <a:spAutoFit/>
          </a:bodyPr>
          <a:lstStyle/>
          <a:p>
            <a:r>
              <a:rPr lang="en-US" sz="3200" b="1" dirty="0"/>
              <a:t>THE LAW             </a:t>
            </a:r>
            <a:r>
              <a:rPr lang="en-US" b="1" dirty="0"/>
              <a:t>	         	</a:t>
            </a:r>
            <a:r>
              <a:rPr lang="en-US" sz="3200" b="1" dirty="0"/>
              <a:t>implies a Lawgiver</a:t>
            </a:r>
            <a:endParaRPr lang="en-US" sz="3200" dirty="0"/>
          </a:p>
          <a:p>
            <a:endParaRPr lang="en-US" sz="3200" b="1" dirty="0"/>
          </a:p>
          <a:p>
            <a:r>
              <a:rPr lang="en-US" sz="3200" b="1" dirty="0"/>
              <a:t>RULE		          	implies a Ruler</a:t>
            </a:r>
          </a:p>
          <a:p>
            <a:endParaRPr lang="en-US" sz="3200" dirty="0"/>
          </a:p>
          <a:p>
            <a:r>
              <a:rPr lang="en-US" sz="3200" b="1" dirty="0"/>
              <a:t>DESIGN 			implies a Designer</a:t>
            </a:r>
          </a:p>
          <a:p>
            <a:endParaRPr lang="en-US" sz="3200" dirty="0"/>
          </a:p>
          <a:p>
            <a:r>
              <a:rPr lang="en-US" sz="3200" b="1" dirty="0"/>
              <a:t>COMMAND 		implies a Commander</a:t>
            </a:r>
          </a:p>
          <a:p>
            <a:endParaRPr lang="en-US" sz="3200" dirty="0"/>
          </a:p>
          <a:p>
            <a:r>
              <a:rPr lang="en-US" sz="3200" b="1" dirty="0"/>
              <a:t>CREATION			implies a Creator</a:t>
            </a:r>
            <a:endParaRPr lang="en-US" sz="3200" dirty="0"/>
          </a:p>
          <a:p>
            <a:r>
              <a:rPr lang="en-US" sz="3200" dirty="0"/>
              <a:t> </a:t>
            </a:r>
          </a:p>
          <a:p>
            <a:endParaRPr lang="en-US" b="1" dirty="0"/>
          </a:p>
        </p:txBody>
      </p:sp>
      <p:sp>
        <p:nvSpPr>
          <p:cNvPr id="5" name="Rectangle 4">
            <a:extLst>
              <a:ext uri="{FF2B5EF4-FFF2-40B4-BE49-F238E27FC236}">
                <a16:creationId xmlns:a16="http://schemas.microsoft.com/office/drawing/2014/main" id="{8F5797FC-B1F1-AC40-819C-67EE49739F32}"/>
              </a:ext>
            </a:extLst>
          </p:cNvPr>
          <p:cNvSpPr/>
          <p:nvPr/>
        </p:nvSpPr>
        <p:spPr>
          <a:xfrm>
            <a:off x="389774" y="3293727"/>
            <a:ext cx="11522140" cy="646331"/>
          </a:xfrm>
          <a:prstGeom prst="rect">
            <a:avLst/>
          </a:prstGeom>
        </p:spPr>
        <p:txBody>
          <a:bodyPr wrap="square">
            <a:spAutoFit/>
          </a:bodyPr>
          <a:lstStyle/>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p:txBody>
      </p:sp>
      <p:sp>
        <p:nvSpPr>
          <p:cNvPr id="2" name="Right Arrow 1">
            <a:extLst>
              <a:ext uri="{FF2B5EF4-FFF2-40B4-BE49-F238E27FC236}">
                <a16:creationId xmlns:a16="http://schemas.microsoft.com/office/drawing/2014/main" id="{F31C596F-E05F-0946-962F-702EEAEBF76A}"/>
              </a:ext>
            </a:extLst>
          </p:cNvPr>
          <p:cNvSpPr/>
          <p:nvPr/>
        </p:nvSpPr>
        <p:spPr>
          <a:xfrm>
            <a:off x="2646569" y="106598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a:extLst>
              <a:ext uri="{FF2B5EF4-FFF2-40B4-BE49-F238E27FC236}">
                <a16:creationId xmlns:a16="http://schemas.microsoft.com/office/drawing/2014/main" id="{E350853E-3908-7E40-B76E-E55E019A035A}"/>
              </a:ext>
            </a:extLst>
          </p:cNvPr>
          <p:cNvSpPr/>
          <p:nvPr/>
        </p:nvSpPr>
        <p:spPr>
          <a:xfrm>
            <a:off x="2646569" y="491975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a:extLst>
              <a:ext uri="{FF2B5EF4-FFF2-40B4-BE49-F238E27FC236}">
                <a16:creationId xmlns:a16="http://schemas.microsoft.com/office/drawing/2014/main" id="{E6AA54B1-63F7-A948-8DEA-5D3F11768288}"/>
              </a:ext>
            </a:extLst>
          </p:cNvPr>
          <p:cNvSpPr/>
          <p:nvPr/>
        </p:nvSpPr>
        <p:spPr>
          <a:xfrm>
            <a:off x="2868044" y="195027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a:extLst>
              <a:ext uri="{FF2B5EF4-FFF2-40B4-BE49-F238E27FC236}">
                <a16:creationId xmlns:a16="http://schemas.microsoft.com/office/drawing/2014/main" id="{4AA77EA3-A646-B84F-B599-0911979B6B41}"/>
              </a:ext>
            </a:extLst>
          </p:cNvPr>
          <p:cNvSpPr/>
          <p:nvPr/>
        </p:nvSpPr>
        <p:spPr>
          <a:xfrm>
            <a:off x="2646569" y="297904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a:extLst>
              <a:ext uri="{FF2B5EF4-FFF2-40B4-BE49-F238E27FC236}">
                <a16:creationId xmlns:a16="http://schemas.microsoft.com/office/drawing/2014/main" id="{728F8E9F-50A2-494A-94FB-89C81D3839AC}"/>
              </a:ext>
            </a:extLst>
          </p:cNvPr>
          <p:cNvSpPr/>
          <p:nvPr/>
        </p:nvSpPr>
        <p:spPr>
          <a:xfrm>
            <a:off x="2868044" y="393510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667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Pin on Broadcast Media">
            <a:extLst>
              <a:ext uri="{FF2B5EF4-FFF2-40B4-BE49-F238E27FC236}">
                <a16:creationId xmlns:a16="http://schemas.microsoft.com/office/drawing/2014/main" id="{AD8CECEF-33CC-B847-B2C5-112542F7071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678" b="10336"/>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2FEEE9C-43AD-9B44-A756-A5255181C2D1}"/>
              </a:ext>
            </a:extLst>
          </p:cNvPr>
          <p:cNvSpPr/>
          <p:nvPr/>
        </p:nvSpPr>
        <p:spPr>
          <a:xfrm>
            <a:off x="389774" y="964183"/>
            <a:ext cx="11800702" cy="861774"/>
          </a:xfrm>
          <a:prstGeom prst="rect">
            <a:avLst/>
          </a:prstGeom>
        </p:spPr>
        <p:txBody>
          <a:bodyPr wrap="square">
            <a:spAutoFit/>
          </a:bodyPr>
          <a:lstStyle/>
          <a:p>
            <a:r>
              <a:rPr lang="en-US" sz="3200" dirty="0"/>
              <a:t> </a:t>
            </a:r>
          </a:p>
          <a:p>
            <a:endParaRPr lang="en-US" b="1" dirty="0"/>
          </a:p>
        </p:txBody>
      </p:sp>
      <p:sp>
        <p:nvSpPr>
          <p:cNvPr id="5" name="Rectangle 4">
            <a:extLst>
              <a:ext uri="{FF2B5EF4-FFF2-40B4-BE49-F238E27FC236}">
                <a16:creationId xmlns:a16="http://schemas.microsoft.com/office/drawing/2014/main" id="{8F5797FC-B1F1-AC40-819C-67EE49739F32}"/>
              </a:ext>
            </a:extLst>
          </p:cNvPr>
          <p:cNvSpPr/>
          <p:nvPr/>
        </p:nvSpPr>
        <p:spPr>
          <a:xfrm>
            <a:off x="389774" y="3293727"/>
            <a:ext cx="11522140" cy="646331"/>
          </a:xfrm>
          <a:prstGeom prst="rect">
            <a:avLst/>
          </a:prstGeom>
        </p:spPr>
        <p:txBody>
          <a:bodyPr wrap="square">
            <a:spAutoFit/>
          </a:bodyPr>
          <a:lstStyle/>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73606C82-0A2B-B543-8919-B715F94CB0A9}"/>
              </a:ext>
            </a:extLst>
          </p:cNvPr>
          <p:cNvSpPr/>
          <p:nvPr/>
        </p:nvSpPr>
        <p:spPr>
          <a:xfrm>
            <a:off x="985720" y="964183"/>
            <a:ext cx="10330248" cy="2862322"/>
          </a:xfrm>
          <a:prstGeom prst="rect">
            <a:avLst/>
          </a:prstGeom>
        </p:spPr>
        <p:txBody>
          <a:bodyPr wrap="square">
            <a:spAutoFit/>
          </a:bodyPr>
          <a:lstStyle/>
          <a:p>
            <a:pPr algn="ctr"/>
            <a:r>
              <a:rPr lang="en-US" sz="3600" b="1" dirty="0">
                <a:latin typeface="Calibri" panose="020F0502020204030204" pitchFamily="34" charset="0"/>
                <a:ea typeface="Calibri" panose="020F0502020204030204" pitchFamily="34" charset="0"/>
                <a:cs typeface="Times New Roman" panose="02020603050405020304" pitchFamily="18" charset="0"/>
              </a:rPr>
              <a:t>THE ATTRIBUTES OF GOD</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3600" dirty="0">
                <a:latin typeface="Calibri" panose="020F0502020204030204" pitchFamily="34" charset="0"/>
                <a:ea typeface="Calibri" panose="020F0502020204030204" pitchFamily="34" charset="0"/>
                <a:cs typeface="Times New Roman" panose="02020603050405020304" pitchFamily="18" charset="0"/>
              </a:rPr>
              <a:t> </a:t>
            </a:r>
          </a:p>
          <a:p>
            <a:pPr algn="ctr"/>
            <a:r>
              <a:rPr lang="en-US" sz="3600" dirty="0">
                <a:latin typeface="Calibri" panose="020F0502020204030204" pitchFamily="34" charset="0"/>
                <a:ea typeface="Calibri" panose="020F0502020204030204" pitchFamily="34" charset="0"/>
                <a:cs typeface="Times New Roman" panose="02020603050405020304" pitchFamily="18" charset="0"/>
              </a:rPr>
              <a:t>Is it possible to know who God is, and what He is like?</a:t>
            </a:r>
          </a:p>
          <a:p>
            <a:pPr algn="ct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3600" dirty="0">
                <a:latin typeface="Calibri" panose="020F0502020204030204" pitchFamily="34" charset="0"/>
                <a:ea typeface="Calibri" panose="020F0502020204030204" pitchFamily="34" charset="0"/>
                <a:cs typeface="Times New Roman" panose="02020603050405020304" pitchFamily="18" charset="0"/>
              </a:rPr>
              <a:t>How do we describe God?</a:t>
            </a:r>
          </a:p>
        </p:txBody>
      </p:sp>
      <p:pic>
        <p:nvPicPr>
          <p:cNvPr id="9" name="Picture 8" descr="Clip Art Camera Photography Free Content Openclipart, PNG, 600x513px, Camera,  Black And White, Blackandwhite, Camera Accessory,">
            <a:extLst>
              <a:ext uri="{FF2B5EF4-FFF2-40B4-BE49-F238E27FC236}">
                <a16:creationId xmlns:a16="http://schemas.microsoft.com/office/drawing/2014/main" id="{F6CDF50A-8BC4-B84B-8D24-0C21A68A49A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749425" y="677242"/>
            <a:ext cx="1835150" cy="1148715"/>
          </a:xfrm>
          <a:prstGeom prst="rect">
            <a:avLst/>
          </a:prstGeom>
          <a:noFill/>
          <a:ln>
            <a:noFill/>
          </a:ln>
        </p:spPr>
      </p:pic>
    </p:spTree>
    <p:extLst>
      <p:ext uri="{BB962C8B-B14F-4D97-AF65-F5344CB8AC3E}">
        <p14:creationId xmlns:p14="http://schemas.microsoft.com/office/powerpoint/2010/main" val="2118932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Pin on Broadcast Media">
            <a:extLst>
              <a:ext uri="{FF2B5EF4-FFF2-40B4-BE49-F238E27FC236}">
                <a16:creationId xmlns:a16="http://schemas.microsoft.com/office/drawing/2014/main" id="{AD8CECEF-33CC-B847-B2C5-112542F7071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678" b="10336"/>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2FEEE9C-43AD-9B44-A756-A5255181C2D1}"/>
              </a:ext>
            </a:extLst>
          </p:cNvPr>
          <p:cNvSpPr/>
          <p:nvPr/>
        </p:nvSpPr>
        <p:spPr>
          <a:xfrm>
            <a:off x="389774" y="964183"/>
            <a:ext cx="11800702" cy="861774"/>
          </a:xfrm>
          <a:prstGeom prst="rect">
            <a:avLst/>
          </a:prstGeom>
        </p:spPr>
        <p:txBody>
          <a:bodyPr wrap="square">
            <a:spAutoFit/>
          </a:bodyPr>
          <a:lstStyle/>
          <a:p>
            <a:r>
              <a:rPr lang="en-US" sz="3200"/>
              <a:t> </a:t>
            </a:r>
          </a:p>
          <a:p>
            <a:endParaRPr lang="en-US" b="1" dirty="0"/>
          </a:p>
        </p:txBody>
      </p:sp>
      <p:sp>
        <p:nvSpPr>
          <p:cNvPr id="5" name="Rectangle 4">
            <a:extLst>
              <a:ext uri="{FF2B5EF4-FFF2-40B4-BE49-F238E27FC236}">
                <a16:creationId xmlns:a16="http://schemas.microsoft.com/office/drawing/2014/main" id="{8F5797FC-B1F1-AC40-819C-67EE49739F32}"/>
              </a:ext>
            </a:extLst>
          </p:cNvPr>
          <p:cNvSpPr/>
          <p:nvPr/>
        </p:nvSpPr>
        <p:spPr>
          <a:xfrm>
            <a:off x="389774" y="3293727"/>
            <a:ext cx="11522140" cy="646331"/>
          </a:xfrm>
          <a:prstGeom prst="rect">
            <a:avLst/>
          </a:prstGeom>
        </p:spPr>
        <p:txBody>
          <a:bodyPr wrap="square">
            <a:spAutoFit/>
          </a:bodyPr>
          <a:lstStyle/>
          <a:p>
            <a:endParaRPr lang="en-US" b="1">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73606C82-0A2B-B543-8919-B715F94CB0A9}"/>
              </a:ext>
            </a:extLst>
          </p:cNvPr>
          <p:cNvSpPr/>
          <p:nvPr/>
        </p:nvSpPr>
        <p:spPr>
          <a:xfrm>
            <a:off x="1125001" y="432842"/>
            <a:ext cx="10330248" cy="6186309"/>
          </a:xfrm>
          <a:prstGeom prst="rect">
            <a:avLst/>
          </a:prstGeom>
        </p:spPr>
        <p:txBody>
          <a:bodyPr wrap="square">
            <a:spAutoFit/>
          </a:bodyPr>
          <a:lstStyle/>
          <a:p>
            <a:r>
              <a:rPr lang="en-US" sz="3600" b="1" dirty="0"/>
              <a:t>The Attributes of God are divided up into two categories:</a:t>
            </a:r>
          </a:p>
          <a:p>
            <a:endParaRPr lang="en-US" sz="3600" b="1" dirty="0"/>
          </a:p>
          <a:p>
            <a:r>
              <a:rPr lang="en-US" sz="3600" b="1" dirty="0"/>
              <a:t>1. “Non-communicable Attributes” (qualities possessed by God alone) </a:t>
            </a:r>
          </a:p>
          <a:p>
            <a:pPr marL="342900" indent="-342900">
              <a:buAutoNum type="arabicPeriod"/>
            </a:pPr>
            <a:endParaRPr lang="en-US" sz="3600" b="1" dirty="0"/>
          </a:p>
          <a:p>
            <a:endParaRPr lang="en-US" sz="3600" dirty="0"/>
          </a:p>
          <a:p>
            <a:r>
              <a:rPr lang="en-US" sz="3600" b="1" dirty="0"/>
              <a:t>2.  “Communicable Attributes” (qualities that both God and we possess, such as love, goodness, purity, mercy, and faithfulness).</a:t>
            </a:r>
            <a:endParaRPr lang="en-US" sz="3600" dirty="0"/>
          </a:p>
          <a:p>
            <a:pPr algn="ctr"/>
            <a:endParaRPr lang="en-US" sz="3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1455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Pin on Broadcast Media">
            <a:extLst>
              <a:ext uri="{FF2B5EF4-FFF2-40B4-BE49-F238E27FC236}">
                <a16:creationId xmlns:a16="http://schemas.microsoft.com/office/drawing/2014/main" id="{AD8CECEF-33CC-B847-B2C5-112542F7071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678" b="10336"/>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2FEEE9C-43AD-9B44-A756-A5255181C2D1}"/>
              </a:ext>
            </a:extLst>
          </p:cNvPr>
          <p:cNvSpPr/>
          <p:nvPr/>
        </p:nvSpPr>
        <p:spPr>
          <a:xfrm>
            <a:off x="389774" y="964183"/>
            <a:ext cx="11800702" cy="861774"/>
          </a:xfrm>
          <a:prstGeom prst="rect">
            <a:avLst/>
          </a:prstGeom>
        </p:spPr>
        <p:txBody>
          <a:bodyPr wrap="square">
            <a:spAutoFit/>
          </a:bodyPr>
          <a:lstStyle/>
          <a:p>
            <a:r>
              <a:rPr lang="en-US" sz="3200" dirty="0"/>
              <a:t> </a:t>
            </a:r>
          </a:p>
          <a:p>
            <a:endParaRPr lang="en-US" b="1" dirty="0"/>
          </a:p>
        </p:txBody>
      </p:sp>
      <p:sp>
        <p:nvSpPr>
          <p:cNvPr id="5" name="Rectangle 4">
            <a:extLst>
              <a:ext uri="{FF2B5EF4-FFF2-40B4-BE49-F238E27FC236}">
                <a16:creationId xmlns:a16="http://schemas.microsoft.com/office/drawing/2014/main" id="{8F5797FC-B1F1-AC40-819C-67EE49739F32}"/>
              </a:ext>
            </a:extLst>
          </p:cNvPr>
          <p:cNvSpPr/>
          <p:nvPr/>
        </p:nvSpPr>
        <p:spPr>
          <a:xfrm>
            <a:off x="389774" y="3293727"/>
            <a:ext cx="11522140" cy="646331"/>
          </a:xfrm>
          <a:prstGeom prst="rect">
            <a:avLst/>
          </a:prstGeom>
        </p:spPr>
        <p:txBody>
          <a:bodyPr wrap="square">
            <a:spAutoFit/>
          </a:bodyPr>
          <a:lstStyle/>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73606C82-0A2B-B543-8919-B715F94CB0A9}"/>
              </a:ext>
            </a:extLst>
          </p:cNvPr>
          <p:cNvSpPr/>
          <p:nvPr/>
        </p:nvSpPr>
        <p:spPr>
          <a:xfrm>
            <a:off x="296562" y="432842"/>
            <a:ext cx="11158687" cy="5632311"/>
          </a:xfrm>
          <a:prstGeom prst="rect">
            <a:avLst/>
          </a:prstGeom>
        </p:spPr>
        <p:txBody>
          <a:bodyPr wrap="square">
            <a:spAutoFit/>
          </a:bodyPr>
          <a:lstStyle/>
          <a:p>
            <a:r>
              <a:rPr lang="en-US" sz="3600" b="1" dirty="0"/>
              <a:t>NON-COMMUNICABLE ATTRIBUTES OF GOD:</a:t>
            </a:r>
          </a:p>
          <a:p>
            <a:endParaRPr lang="en-US" sz="3600" dirty="0"/>
          </a:p>
          <a:p>
            <a:r>
              <a:rPr lang="en-US" sz="3600" b="1" dirty="0"/>
              <a:t>Because God is </a:t>
            </a:r>
            <a:r>
              <a:rPr lang="en-US" sz="3600" b="1" u="sng" dirty="0"/>
              <a:t>infinite</a:t>
            </a:r>
            <a:r>
              <a:rPr lang="en-US" sz="3600" b="1" dirty="0"/>
              <a:t>…..He has no limits or boundaries.</a:t>
            </a:r>
          </a:p>
          <a:p>
            <a:r>
              <a:rPr lang="en-US" sz="3600" b="1" dirty="0"/>
              <a:t>Psalm 145:3; Romans 11:33</a:t>
            </a:r>
          </a:p>
          <a:p>
            <a:endParaRPr lang="en-US" sz="3600" b="1" dirty="0">
              <a:effectLst/>
            </a:endParaRPr>
          </a:p>
          <a:p>
            <a:r>
              <a:rPr lang="en-US" sz="3600" b="1" dirty="0"/>
              <a:t>Because God is </a:t>
            </a:r>
            <a:r>
              <a:rPr lang="en-US" sz="3600" b="1" u="sng" dirty="0"/>
              <a:t>self-existent</a:t>
            </a:r>
            <a:r>
              <a:rPr lang="en-US" sz="3600" b="1" dirty="0"/>
              <a:t>…..He has no beginning and no end.</a:t>
            </a:r>
            <a:r>
              <a:rPr lang="en-US" sz="3600" dirty="0">
                <a:effectLst/>
              </a:rPr>
              <a:t>  </a:t>
            </a:r>
            <a:r>
              <a:rPr lang="en-US" sz="3600" b="1" dirty="0">
                <a:effectLst/>
              </a:rPr>
              <a:t>Psalm 90:2; Acts 17:24</a:t>
            </a:r>
          </a:p>
          <a:p>
            <a:endParaRPr lang="en-US" sz="3600" dirty="0">
              <a:ea typeface="Calibri" panose="020F0502020204030204" pitchFamily="34" charset="0"/>
              <a:cs typeface="Times New Roman" panose="02020603050405020304" pitchFamily="18" charset="0"/>
            </a:endParaRPr>
          </a:p>
          <a:p>
            <a:r>
              <a:rPr lang="en-US" sz="3600" b="1" dirty="0"/>
              <a:t>Because God is </a:t>
            </a:r>
            <a:r>
              <a:rPr lang="en-US" sz="3600" b="1" u="sng" dirty="0"/>
              <a:t>eternal</a:t>
            </a:r>
            <a:r>
              <a:rPr lang="en-US" sz="3600" b="1" dirty="0"/>
              <a:t>…..He is not bound by the dimension of time. Psalm 102:12; 106:1</a:t>
            </a:r>
            <a:endParaRPr lang="en-US" sz="36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0362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Pin on Broadcast Media">
            <a:extLst>
              <a:ext uri="{FF2B5EF4-FFF2-40B4-BE49-F238E27FC236}">
                <a16:creationId xmlns:a16="http://schemas.microsoft.com/office/drawing/2014/main" id="{AD8CECEF-33CC-B847-B2C5-112542F7071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678" b="10336"/>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2FEEE9C-43AD-9B44-A756-A5255181C2D1}"/>
              </a:ext>
            </a:extLst>
          </p:cNvPr>
          <p:cNvSpPr/>
          <p:nvPr/>
        </p:nvSpPr>
        <p:spPr>
          <a:xfrm>
            <a:off x="389774" y="964183"/>
            <a:ext cx="11800702" cy="861774"/>
          </a:xfrm>
          <a:prstGeom prst="rect">
            <a:avLst/>
          </a:prstGeom>
        </p:spPr>
        <p:txBody>
          <a:bodyPr wrap="square">
            <a:spAutoFit/>
          </a:bodyPr>
          <a:lstStyle/>
          <a:p>
            <a:r>
              <a:rPr lang="en-US" sz="3200" dirty="0"/>
              <a:t> </a:t>
            </a:r>
          </a:p>
          <a:p>
            <a:endParaRPr lang="en-US" b="1" dirty="0"/>
          </a:p>
        </p:txBody>
      </p:sp>
      <p:sp>
        <p:nvSpPr>
          <p:cNvPr id="5" name="Rectangle 4">
            <a:extLst>
              <a:ext uri="{FF2B5EF4-FFF2-40B4-BE49-F238E27FC236}">
                <a16:creationId xmlns:a16="http://schemas.microsoft.com/office/drawing/2014/main" id="{8F5797FC-B1F1-AC40-819C-67EE49739F32}"/>
              </a:ext>
            </a:extLst>
          </p:cNvPr>
          <p:cNvSpPr/>
          <p:nvPr/>
        </p:nvSpPr>
        <p:spPr>
          <a:xfrm>
            <a:off x="389774" y="3293727"/>
            <a:ext cx="11522140" cy="646331"/>
          </a:xfrm>
          <a:prstGeom prst="rect">
            <a:avLst/>
          </a:prstGeom>
        </p:spPr>
        <p:txBody>
          <a:bodyPr wrap="square">
            <a:spAutoFit/>
          </a:bodyPr>
          <a:lstStyle/>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73606C82-0A2B-B543-8919-B715F94CB0A9}"/>
              </a:ext>
            </a:extLst>
          </p:cNvPr>
          <p:cNvSpPr/>
          <p:nvPr/>
        </p:nvSpPr>
        <p:spPr>
          <a:xfrm>
            <a:off x="296562" y="432842"/>
            <a:ext cx="11158687" cy="5909310"/>
          </a:xfrm>
          <a:prstGeom prst="rect">
            <a:avLst/>
          </a:prstGeom>
        </p:spPr>
        <p:txBody>
          <a:bodyPr wrap="square">
            <a:spAutoFit/>
          </a:bodyPr>
          <a:lstStyle/>
          <a:p>
            <a:r>
              <a:rPr lang="en-US" sz="3600" b="1" dirty="0"/>
              <a:t>NON-COMMUNICABLE ATTRIBUTES OF GOD:</a:t>
            </a:r>
          </a:p>
          <a:p>
            <a:endParaRPr lang="en-US" sz="3600" dirty="0"/>
          </a:p>
          <a:p>
            <a:r>
              <a:rPr lang="en-US" sz="3600" b="1" dirty="0"/>
              <a:t>Because God is </a:t>
            </a:r>
            <a:r>
              <a:rPr lang="en-US" sz="3600" b="1" u="sng" dirty="0"/>
              <a:t>self-sufficient</a:t>
            </a:r>
            <a:r>
              <a:rPr lang="en-US" sz="3600" b="1" dirty="0"/>
              <a:t>…..He has no need for anything.</a:t>
            </a:r>
            <a:r>
              <a:rPr lang="en-US" sz="3600" dirty="0">
                <a:effectLst/>
              </a:rPr>
              <a:t> </a:t>
            </a:r>
          </a:p>
          <a:p>
            <a:endParaRPr lang="en-US" sz="3600" dirty="0"/>
          </a:p>
          <a:p>
            <a:r>
              <a:rPr lang="en-US" sz="3600" b="1" dirty="0"/>
              <a:t>Because God is </a:t>
            </a:r>
            <a:r>
              <a:rPr lang="en-US" sz="3600" b="1" u="sng" dirty="0"/>
              <a:t>all-powerful</a:t>
            </a:r>
            <a:r>
              <a:rPr lang="en-US" sz="3600" b="1" dirty="0"/>
              <a:t>…..He can help me with anything.</a:t>
            </a:r>
            <a:r>
              <a:rPr lang="en-US" sz="3600" dirty="0"/>
              <a:t> </a:t>
            </a:r>
            <a:r>
              <a:rPr lang="en-US" sz="3600" b="1" dirty="0"/>
              <a:t>Psalm 147:5; Job 42:1-2; Jer. 32:17</a:t>
            </a:r>
          </a:p>
          <a:p>
            <a:endParaRPr lang="en-US" sz="3600" dirty="0"/>
          </a:p>
          <a:p>
            <a:r>
              <a:rPr lang="en-US" dirty="0"/>
              <a:t> </a:t>
            </a:r>
            <a:endParaRPr lang="en-US" sz="3600" dirty="0"/>
          </a:p>
          <a:p>
            <a:r>
              <a:rPr lang="en-US" sz="3600" b="1" dirty="0"/>
              <a:t>Because God is </a:t>
            </a:r>
            <a:r>
              <a:rPr lang="en-US" sz="3600" b="1" u="sng" dirty="0"/>
              <a:t>present everywhere</a:t>
            </a:r>
            <a:r>
              <a:rPr lang="en-US" sz="3600" b="1" dirty="0"/>
              <a:t>…..He is always with me.</a:t>
            </a:r>
            <a:r>
              <a:rPr lang="en-US" sz="3600" dirty="0"/>
              <a:t> </a:t>
            </a:r>
            <a:r>
              <a:rPr lang="en-US" sz="3600" b="1" dirty="0"/>
              <a:t>Col. 1:17; Prov. 15:3; Psalm 139:7-12; Hebrews 4:13</a:t>
            </a:r>
          </a:p>
        </p:txBody>
      </p:sp>
    </p:spTree>
    <p:extLst>
      <p:ext uri="{BB962C8B-B14F-4D97-AF65-F5344CB8AC3E}">
        <p14:creationId xmlns:p14="http://schemas.microsoft.com/office/powerpoint/2010/main" val="3521000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Pin on Broadcast Media">
            <a:extLst>
              <a:ext uri="{FF2B5EF4-FFF2-40B4-BE49-F238E27FC236}">
                <a16:creationId xmlns:a16="http://schemas.microsoft.com/office/drawing/2014/main" id="{AD8CECEF-33CC-B847-B2C5-112542F7071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678" b="10336"/>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2FEEE9C-43AD-9B44-A756-A5255181C2D1}"/>
              </a:ext>
            </a:extLst>
          </p:cNvPr>
          <p:cNvSpPr/>
          <p:nvPr/>
        </p:nvSpPr>
        <p:spPr>
          <a:xfrm>
            <a:off x="389774" y="964183"/>
            <a:ext cx="11800702" cy="861774"/>
          </a:xfrm>
          <a:prstGeom prst="rect">
            <a:avLst/>
          </a:prstGeom>
        </p:spPr>
        <p:txBody>
          <a:bodyPr wrap="square">
            <a:spAutoFit/>
          </a:bodyPr>
          <a:lstStyle/>
          <a:p>
            <a:r>
              <a:rPr lang="en-US" sz="3200" dirty="0"/>
              <a:t> </a:t>
            </a:r>
          </a:p>
          <a:p>
            <a:endParaRPr lang="en-US" b="1" dirty="0"/>
          </a:p>
        </p:txBody>
      </p:sp>
      <p:sp>
        <p:nvSpPr>
          <p:cNvPr id="5" name="Rectangle 4">
            <a:extLst>
              <a:ext uri="{FF2B5EF4-FFF2-40B4-BE49-F238E27FC236}">
                <a16:creationId xmlns:a16="http://schemas.microsoft.com/office/drawing/2014/main" id="{8F5797FC-B1F1-AC40-819C-67EE49739F32}"/>
              </a:ext>
            </a:extLst>
          </p:cNvPr>
          <p:cNvSpPr/>
          <p:nvPr/>
        </p:nvSpPr>
        <p:spPr>
          <a:xfrm>
            <a:off x="389774" y="3293727"/>
            <a:ext cx="11522140" cy="646331"/>
          </a:xfrm>
          <a:prstGeom prst="rect">
            <a:avLst/>
          </a:prstGeom>
        </p:spPr>
        <p:txBody>
          <a:bodyPr wrap="square">
            <a:spAutoFit/>
          </a:bodyPr>
          <a:lstStyle/>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a:p>
            <a:endParaRPr lang="en-US" b="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73606C82-0A2B-B543-8919-B715F94CB0A9}"/>
              </a:ext>
            </a:extLst>
          </p:cNvPr>
          <p:cNvSpPr/>
          <p:nvPr/>
        </p:nvSpPr>
        <p:spPr>
          <a:xfrm>
            <a:off x="296562" y="432842"/>
            <a:ext cx="11158687" cy="5909310"/>
          </a:xfrm>
          <a:prstGeom prst="rect">
            <a:avLst/>
          </a:prstGeom>
        </p:spPr>
        <p:txBody>
          <a:bodyPr wrap="square">
            <a:spAutoFit/>
          </a:bodyPr>
          <a:lstStyle/>
          <a:p>
            <a:r>
              <a:rPr lang="en-US" sz="3600" b="1" dirty="0"/>
              <a:t>NON-COMMUNICABLE ATTRIBUTES OF GOD:</a:t>
            </a:r>
          </a:p>
          <a:p>
            <a:endParaRPr lang="en-US" sz="3600" dirty="0"/>
          </a:p>
          <a:p>
            <a:r>
              <a:rPr lang="en-US" sz="3600" b="1" dirty="0"/>
              <a:t>Because God is </a:t>
            </a:r>
            <a:r>
              <a:rPr lang="en-US" sz="3600" b="1" u="sng" dirty="0"/>
              <a:t>all-knowing</a:t>
            </a:r>
            <a:r>
              <a:rPr lang="en-US" sz="3600" dirty="0"/>
              <a:t>…..</a:t>
            </a:r>
            <a:r>
              <a:rPr lang="en-US" sz="3600" b="1" dirty="0"/>
              <a:t>I will go to Him with all my questions and concerns.</a:t>
            </a:r>
            <a:r>
              <a:rPr lang="en-US" sz="3600" dirty="0"/>
              <a:t> </a:t>
            </a:r>
            <a:r>
              <a:rPr lang="en-US" sz="3600" b="1" dirty="0"/>
              <a:t>Psalm 139:4; Jer. 29:11; Daniel 2:21</a:t>
            </a:r>
          </a:p>
          <a:p>
            <a:endParaRPr lang="en-US" sz="3600" dirty="0"/>
          </a:p>
          <a:p>
            <a:r>
              <a:rPr lang="en-US" sz="3600" b="1" dirty="0"/>
              <a:t>Because God is </a:t>
            </a:r>
            <a:r>
              <a:rPr lang="en-US" sz="3600" b="1" u="sng" dirty="0"/>
              <a:t>Sovereign</a:t>
            </a:r>
            <a:r>
              <a:rPr lang="en-US" sz="3600" b="1" dirty="0"/>
              <a:t>…..I will joyfully submit to His will. Daniel 4:35; Job 12:10-25</a:t>
            </a:r>
            <a:endParaRPr lang="en-US" sz="3600" dirty="0"/>
          </a:p>
          <a:p>
            <a:endParaRPr lang="en-US" dirty="0"/>
          </a:p>
          <a:p>
            <a:endParaRPr lang="en-US" sz="3600" dirty="0"/>
          </a:p>
          <a:p>
            <a:endParaRPr lang="en-US" sz="3600" dirty="0"/>
          </a:p>
        </p:txBody>
      </p:sp>
    </p:spTree>
    <p:extLst>
      <p:ext uri="{BB962C8B-B14F-4D97-AF65-F5344CB8AC3E}">
        <p14:creationId xmlns:p14="http://schemas.microsoft.com/office/powerpoint/2010/main" val="854847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653</Words>
  <Application>Microsoft Macintosh PowerPoint</Application>
  <PresentationFormat>Widescreen</PresentationFormat>
  <Paragraphs>98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13</cp:revision>
  <dcterms:created xsi:type="dcterms:W3CDTF">2021-06-27T17:50:53Z</dcterms:created>
  <dcterms:modified xsi:type="dcterms:W3CDTF">2021-07-05T11:17:47Z</dcterms:modified>
</cp:coreProperties>
</file>