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9"/>
  </p:normalViewPr>
  <p:slideViewPr>
    <p:cSldViewPr snapToGrid="0" snapToObjects="1">
      <p:cViewPr varScale="1">
        <p:scale>
          <a:sx n="78" d="100"/>
          <a:sy n="78" d="100"/>
        </p:scale>
        <p:origin x="7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BDABD-E412-C44D-9DAB-FCF5746420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78CF589-E24A-5B4C-89AA-FBF307E3D6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875E38-8052-674B-AF1E-B781E42237DC}"/>
              </a:ext>
            </a:extLst>
          </p:cNvPr>
          <p:cNvSpPr>
            <a:spLocks noGrp="1"/>
          </p:cNvSpPr>
          <p:nvPr>
            <p:ph type="dt" sz="half" idx="10"/>
          </p:nvPr>
        </p:nvSpPr>
        <p:spPr/>
        <p:txBody>
          <a:bodyPr/>
          <a:lstStyle/>
          <a:p>
            <a:fld id="{F1C4E983-7006-9148-8978-D2EB28977B85}" type="datetimeFigureOut">
              <a:rPr lang="en-US" smtClean="0"/>
              <a:t>9/30/2020</a:t>
            </a:fld>
            <a:endParaRPr lang="en-US"/>
          </a:p>
        </p:txBody>
      </p:sp>
      <p:sp>
        <p:nvSpPr>
          <p:cNvPr id="5" name="Footer Placeholder 4">
            <a:extLst>
              <a:ext uri="{FF2B5EF4-FFF2-40B4-BE49-F238E27FC236}">
                <a16:creationId xmlns:a16="http://schemas.microsoft.com/office/drawing/2014/main" id="{71DB876C-1DA9-CA41-9A08-5092FF6B6F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F5D1D4-E691-E44D-AA09-C6DDF75F84B1}"/>
              </a:ext>
            </a:extLst>
          </p:cNvPr>
          <p:cNvSpPr>
            <a:spLocks noGrp="1"/>
          </p:cNvSpPr>
          <p:nvPr>
            <p:ph type="sldNum" sz="quarter" idx="12"/>
          </p:nvPr>
        </p:nvSpPr>
        <p:spPr/>
        <p:txBody>
          <a:bodyPr/>
          <a:lstStyle/>
          <a:p>
            <a:fld id="{99DA7DD0-293E-4246-B4FA-C94269A288BD}" type="slidenum">
              <a:rPr lang="en-US" smtClean="0"/>
              <a:t>‹#›</a:t>
            </a:fld>
            <a:endParaRPr lang="en-US"/>
          </a:p>
        </p:txBody>
      </p:sp>
    </p:spTree>
    <p:extLst>
      <p:ext uri="{BB962C8B-B14F-4D97-AF65-F5344CB8AC3E}">
        <p14:creationId xmlns:p14="http://schemas.microsoft.com/office/powerpoint/2010/main" val="1212210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C052C-F087-C346-9638-2E165D45571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810DB3-B87E-8A4D-86AD-CB82AAB1E6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389C62-2940-5B4C-BDFC-E840DE8F35B1}"/>
              </a:ext>
            </a:extLst>
          </p:cNvPr>
          <p:cNvSpPr>
            <a:spLocks noGrp="1"/>
          </p:cNvSpPr>
          <p:nvPr>
            <p:ph type="dt" sz="half" idx="10"/>
          </p:nvPr>
        </p:nvSpPr>
        <p:spPr/>
        <p:txBody>
          <a:bodyPr/>
          <a:lstStyle/>
          <a:p>
            <a:fld id="{F1C4E983-7006-9148-8978-D2EB28977B85}" type="datetimeFigureOut">
              <a:rPr lang="en-US" smtClean="0"/>
              <a:t>9/30/2020</a:t>
            </a:fld>
            <a:endParaRPr lang="en-US"/>
          </a:p>
        </p:txBody>
      </p:sp>
      <p:sp>
        <p:nvSpPr>
          <p:cNvPr id="5" name="Footer Placeholder 4">
            <a:extLst>
              <a:ext uri="{FF2B5EF4-FFF2-40B4-BE49-F238E27FC236}">
                <a16:creationId xmlns:a16="http://schemas.microsoft.com/office/drawing/2014/main" id="{25B65A78-9215-CB4B-B183-EE13513BE3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922465-04DB-EF4B-BCF0-74E3C5F1B928}"/>
              </a:ext>
            </a:extLst>
          </p:cNvPr>
          <p:cNvSpPr>
            <a:spLocks noGrp="1"/>
          </p:cNvSpPr>
          <p:nvPr>
            <p:ph type="sldNum" sz="quarter" idx="12"/>
          </p:nvPr>
        </p:nvSpPr>
        <p:spPr/>
        <p:txBody>
          <a:bodyPr/>
          <a:lstStyle/>
          <a:p>
            <a:fld id="{99DA7DD0-293E-4246-B4FA-C94269A288BD}" type="slidenum">
              <a:rPr lang="en-US" smtClean="0"/>
              <a:t>‹#›</a:t>
            </a:fld>
            <a:endParaRPr lang="en-US"/>
          </a:p>
        </p:txBody>
      </p:sp>
    </p:spTree>
    <p:extLst>
      <p:ext uri="{BB962C8B-B14F-4D97-AF65-F5344CB8AC3E}">
        <p14:creationId xmlns:p14="http://schemas.microsoft.com/office/powerpoint/2010/main" val="2810838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732F74-F27D-E94F-A6FA-F17421FAB8C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CFCFF41-E16C-934F-A972-4C558CE286A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0B2EAD-F46E-A941-A9BA-5ECFEA71B32A}"/>
              </a:ext>
            </a:extLst>
          </p:cNvPr>
          <p:cNvSpPr>
            <a:spLocks noGrp="1"/>
          </p:cNvSpPr>
          <p:nvPr>
            <p:ph type="dt" sz="half" idx="10"/>
          </p:nvPr>
        </p:nvSpPr>
        <p:spPr/>
        <p:txBody>
          <a:bodyPr/>
          <a:lstStyle/>
          <a:p>
            <a:fld id="{F1C4E983-7006-9148-8978-D2EB28977B85}" type="datetimeFigureOut">
              <a:rPr lang="en-US" smtClean="0"/>
              <a:t>9/30/2020</a:t>
            </a:fld>
            <a:endParaRPr lang="en-US"/>
          </a:p>
        </p:txBody>
      </p:sp>
      <p:sp>
        <p:nvSpPr>
          <p:cNvPr id="5" name="Footer Placeholder 4">
            <a:extLst>
              <a:ext uri="{FF2B5EF4-FFF2-40B4-BE49-F238E27FC236}">
                <a16:creationId xmlns:a16="http://schemas.microsoft.com/office/drawing/2014/main" id="{176D6726-9F61-F643-B05D-676878759C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1D6B33-B79D-1F48-AF47-3C857D3C9955}"/>
              </a:ext>
            </a:extLst>
          </p:cNvPr>
          <p:cNvSpPr>
            <a:spLocks noGrp="1"/>
          </p:cNvSpPr>
          <p:nvPr>
            <p:ph type="sldNum" sz="quarter" idx="12"/>
          </p:nvPr>
        </p:nvSpPr>
        <p:spPr/>
        <p:txBody>
          <a:bodyPr/>
          <a:lstStyle/>
          <a:p>
            <a:fld id="{99DA7DD0-293E-4246-B4FA-C94269A288BD}" type="slidenum">
              <a:rPr lang="en-US" smtClean="0"/>
              <a:t>‹#›</a:t>
            </a:fld>
            <a:endParaRPr lang="en-US"/>
          </a:p>
        </p:txBody>
      </p:sp>
    </p:spTree>
    <p:extLst>
      <p:ext uri="{BB962C8B-B14F-4D97-AF65-F5344CB8AC3E}">
        <p14:creationId xmlns:p14="http://schemas.microsoft.com/office/powerpoint/2010/main" val="2188130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C2BDA-7FFE-AF47-A0E9-E0711E39CA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1179BA-E42D-2543-BBEA-74DCCF8CF9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3A5DA8-7FA0-8B42-9263-4FCBA6B73B75}"/>
              </a:ext>
            </a:extLst>
          </p:cNvPr>
          <p:cNvSpPr>
            <a:spLocks noGrp="1"/>
          </p:cNvSpPr>
          <p:nvPr>
            <p:ph type="dt" sz="half" idx="10"/>
          </p:nvPr>
        </p:nvSpPr>
        <p:spPr/>
        <p:txBody>
          <a:bodyPr/>
          <a:lstStyle/>
          <a:p>
            <a:fld id="{F1C4E983-7006-9148-8978-D2EB28977B85}" type="datetimeFigureOut">
              <a:rPr lang="en-US" smtClean="0"/>
              <a:t>9/30/2020</a:t>
            </a:fld>
            <a:endParaRPr lang="en-US"/>
          </a:p>
        </p:txBody>
      </p:sp>
      <p:sp>
        <p:nvSpPr>
          <p:cNvPr id="5" name="Footer Placeholder 4">
            <a:extLst>
              <a:ext uri="{FF2B5EF4-FFF2-40B4-BE49-F238E27FC236}">
                <a16:creationId xmlns:a16="http://schemas.microsoft.com/office/drawing/2014/main" id="{C8A95349-A0C2-4E44-910F-F0D2CD93BF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CA82D5-BB5B-A14C-9344-03F45331B250}"/>
              </a:ext>
            </a:extLst>
          </p:cNvPr>
          <p:cNvSpPr>
            <a:spLocks noGrp="1"/>
          </p:cNvSpPr>
          <p:nvPr>
            <p:ph type="sldNum" sz="quarter" idx="12"/>
          </p:nvPr>
        </p:nvSpPr>
        <p:spPr/>
        <p:txBody>
          <a:bodyPr/>
          <a:lstStyle/>
          <a:p>
            <a:fld id="{99DA7DD0-293E-4246-B4FA-C94269A288BD}" type="slidenum">
              <a:rPr lang="en-US" smtClean="0"/>
              <a:t>‹#›</a:t>
            </a:fld>
            <a:endParaRPr lang="en-US"/>
          </a:p>
        </p:txBody>
      </p:sp>
    </p:spTree>
    <p:extLst>
      <p:ext uri="{BB962C8B-B14F-4D97-AF65-F5344CB8AC3E}">
        <p14:creationId xmlns:p14="http://schemas.microsoft.com/office/powerpoint/2010/main" val="4283223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FA67C-25D3-D944-8199-6F768D2CA4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019495A-B7AB-604C-BD98-5A96BDAF03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4D9B72-3619-4C42-95E6-268C359BD2BC}"/>
              </a:ext>
            </a:extLst>
          </p:cNvPr>
          <p:cNvSpPr>
            <a:spLocks noGrp="1"/>
          </p:cNvSpPr>
          <p:nvPr>
            <p:ph type="dt" sz="half" idx="10"/>
          </p:nvPr>
        </p:nvSpPr>
        <p:spPr/>
        <p:txBody>
          <a:bodyPr/>
          <a:lstStyle/>
          <a:p>
            <a:fld id="{F1C4E983-7006-9148-8978-D2EB28977B85}" type="datetimeFigureOut">
              <a:rPr lang="en-US" smtClean="0"/>
              <a:t>9/30/2020</a:t>
            </a:fld>
            <a:endParaRPr lang="en-US"/>
          </a:p>
        </p:txBody>
      </p:sp>
      <p:sp>
        <p:nvSpPr>
          <p:cNvPr id="5" name="Footer Placeholder 4">
            <a:extLst>
              <a:ext uri="{FF2B5EF4-FFF2-40B4-BE49-F238E27FC236}">
                <a16:creationId xmlns:a16="http://schemas.microsoft.com/office/drawing/2014/main" id="{5DDD7F73-5A2F-474A-9A09-F16E8FA497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9B51EF-9B22-7442-9B69-97E3D984CF87}"/>
              </a:ext>
            </a:extLst>
          </p:cNvPr>
          <p:cNvSpPr>
            <a:spLocks noGrp="1"/>
          </p:cNvSpPr>
          <p:nvPr>
            <p:ph type="sldNum" sz="quarter" idx="12"/>
          </p:nvPr>
        </p:nvSpPr>
        <p:spPr/>
        <p:txBody>
          <a:bodyPr/>
          <a:lstStyle/>
          <a:p>
            <a:fld id="{99DA7DD0-293E-4246-B4FA-C94269A288BD}" type="slidenum">
              <a:rPr lang="en-US" smtClean="0"/>
              <a:t>‹#›</a:t>
            </a:fld>
            <a:endParaRPr lang="en-US"/>
          </a:p>
        </p:txBody>
      </p:sp>
    </p:spTree>
    <p:extLst>
      <p:ext uri="{BB962C8B-B14F-4D97-AF65-F5344CB8AC3E}">
        <p14:creationId xmlns:p14="http://schemas.microsoft.com/office/powerpoint/2010/main" val="1874744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5497C-EDC3-3740-B1E4-1B96DFCF43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45E5EE-7444-D44B-AAC1-373C8F2531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F0D4E88-BBEB-DF43-A894-BD86AEC345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997921-F68F-7846-A1E6-5DB34D8C87E4}"/>
              </a:ext>
            </a:extLst>
          </p:cNvPr>
          <p:cNvSpPr>
            <a:spLocks noGrp="1"/>
          </p:cNvSpPr>
          <p:nvPr>
            <p:ph type="dt" sz="half" idx="10"/>
          </p:nvPr>
        </p:nvSpPr>
        <p:spPr/>
        <p:txBody>
          <a:bodyPr/>
          <a:lstStyle/>
          <a:p>
            <a:fld id="{F1C4E983-7006-9148-8978-D2EB28977B85}" type="datetimeFigureOut">
              <a:rPr lang="en-US" smtClean="0"/>
              <a:t>9/30/2020</a:t>
            </a:fld>
            <a:endParaRPr lang="en-US"/>
          </a:p>
        </p:txBody>
      </p:sp>
      <p:sp>
        <p:nvSpPr>
          <p:cNvPr id="6" name="Footer Placeholder 5">
            <a:extLst>
              <a:ext uri="{FF2B5EF4-FFF2-40B4-BE49-F238E27FC236}">
                <a16:creationId xmlns:a16="http://schemas.microsoft.com/office/drawing/2014/main" id="{4757DDAD-F3B9-4C43-8945-AC8D3815B6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55501B-64C8-B842-AB54-928FD085C0C0}"/>
              </a:ext>
            </a:extLst>
          </p:cNvPr>
          <p:cNvSpPr>
            <a:spLocks noGrp="1"/>
          </p:cNvSpPr>
          <p:nvPr>
            <p:ph type="sldNum" sz="quarter" idx="12"/>
          </p:nvPr>
        </p:nvSpPr>
        <p:spPr/>
        <p:txBody>
          <a:bodyPr/>
          <a:lstStyle/>
          <a:p>
            <a:fld id="{99DA7DD0-293E-4246-B4FA-C94269A288BD}" type="slidenum">
              <a:rPr lang="en-US" smtClean="0"/>
              <a:t>‹#›</a:t>
            </a:fld>
            <a:endParaRPr lang="en-US"/>
          </a:p>
        </p:txBody>
      </p:sp>
    </p:spTree>
    <p:extLst>
      <p:ext uri="{BB962C8B-B14F-4D97-AF65-F5344CB8AC3E}">
        <p14:creationId xmlns:p14="http://schemas.microsoft.com/office/powerpoint/2010/main" val="3461357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7C8BE-9F00-5349-A9E9-1EEA586CFDC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49390C-07E1-584C-9EDD-250851BA5A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68F488-8C99-7247-BE92-E2A41E1D6F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42D4FF-CF2F-EE4B-A450-8AC97D8CB6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FDA576-7F61-8C40-A620-6E4F7ED7EB8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212D4F-4ABE-374F-ABAC-A3CD97397600}"/>
              </a:ext>
            </a:extLst>
          </p:cNvPr>
          <p:cNvSpPr>
            <a:spLocks noGrp="1"/>
          </p:cNvSpPr>
          <p:nvPr>
            <p:ph type="dt" sz="half" idx="10"/>
          </p:nvPr>
        </p:nvSpPr>
        <p:spPr/>
        <p:txBody>
          <a:bodyPr/>
          <a:lstStyle/>
          <a:p>
            <a:fld id="{F1C4E983-7006-9148-8978-D2EB28977B85}" type="datetimeFigureOut">
              <a:rPr lang="en-US" smtClean="0"/>
              <a:t>9/30/2020</a:t>
            </a:fld>
            <a:endParaRPr lang="en-US"/>
          </a:p>
        </p:txBody>
      </p:sp>
      <p:sp>
        <p:nvSpPr>
          <p:cNvPr id="8" name="Footer Placeholder 7">
            <a:extLst>
              <a:ext uri="{FF2B5EF4-FFF2-40B4-BE49-F238E27FC236}">
                <a16:creationId xmlns:a16="http://schemas.microsoft.com/office/drawing/2014/main" id="{CED777B3-3106-9049-933D-799BB3666B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21D071A-2437-C74C-A70A-558E35C9C899}"/>
              </a:ext>
            </a:extLst>
          </p:cNvPr>
          <p:cNvSpPr>
            <a:spLocks noGrp="1"/>
          </p:cNvSpPr>
          <p:nvPr>
            <p:ph type="sldNum" sz="quarter" idx="12"/>
          </p:nvPr>
        </p:nvSpPr>
        <p:spPr/>
        <p:txBody>
          <a:bodyPr/>
          <a:lstStyle/>
          <a:p>
            <a:fld id="{99DA7DD0-293E-4246-B4FA-C94269A288BD}" type="slidenum">
              <a:rPr lang="en-US" smtClean="0"/>
              <a:t>‹#›</a:t>
            </a:fld>
            <a:endParaRPr lang="en-US"/>
          </a:p>
        </p:txBody>
      </p:sp>
    </p:spTree>
    <p:extLst>
      <p:ext uri="{BB962C8B-B14F-4D97-AF65-F5344CB8AC3E}">
        <p14:creationId xmlns:p14="http://schemas.microsoft.com/office/powerpoint/2010/main" val="4292246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E3D47-2627-F445-92EA-CECCA394EDE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89F686-B5DF-914C-B6A6-672C97B65794}"/>
              </a:ext>
            </a:extLst>
          </p:cNvPr>
          <p:cNvSpPr>
            <a:spLocks noGrp="1"/>
          </p:cNvSpPr>
          <p:nvPr>
            <p:ph type="dt" sz="half" idx="10"/>
          </p:nvPr>
        </p:nvSpPr>
        <p:spPr/>
        <p:txBody>
          <a:bodyPr/>
          <a:lstStyle/>
          <a:p>
            <a:fld id="{F1C4E983-7006-9148-8978-D2EB28977B85}" type="datetimeFigureOut">
              <a:rPr lang="en-US" smtClean="0"/>
              <a:t>9/30/2020</a:t>
            </a:fld>
            <a:endParaRPr lang="en-US"/>
          </a:p>
        </p:txBody>
      </p:sp>
      <p:sp>
        <p:nvSpPr>
          <p:cNvPr id="4" name="Footer Placeholder 3">
            <a:extLst>
              <a:ext uri="{FF2B5EF4-FFF2-40B4-BE49-F238E27FC236}">
                <a16:creationId xmlns:a16="http://schemas.microsoft.com/office/drawing/2014/main" id="{A1D685B9-15BB-A94D-8A81-C6B2948139C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EA286F8-0D9C-B94D-9237-ACAAB8286997}"/>
              </a:ext>
            </a:extLst>
          </p:cNvPr>
          <p:cNvSpPr>
            <a:spLocks noGrp="1"/>
          </p:cNvSpPr>
          <p:nvPr>
            <p:ph type="sldNum" sz="quarter" idx="12"/>
          </p:nvPr>
        </p:nvSpPr>
        <p:spPr/>
        <p:txBody>
          <a:bodyPr/>
          <a:lstStyle/>
          <a:p>
            <a:fld id="{99DA7DD0-293E-4246-B4FA-C94269A288BD}" type="slidenum">
              <a:rPr lang="en-US" smtClean="0"/>
              <a:t>‹#›</a:t>
            </a:fld>
            <a:endParaRPr lang="en-US"/>
          </a:p>
        </p:txBody>
      </p:sp>
    </p:spTree>
    <p:extLst>
      <p:ext uri="{BB962C8B-B14F-4D97-AF65-F5344CB8AC3E}">
        <p14:creationId xmlns:p14="http://schemas.microsoft.com/office/powerpoint/2010/main" val="185142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E3D925-8D20-6D45-9D24-3E378E1B640E}"/>
              </a:ext>
            </a:extLst>
          </p:cNvPr>
          <p:cNvSpPr>
            <a:spLocks noGrp="1"/>
          </p:cNvSpPr>
          <p:nvPr>
            <p:ph type="dt" sz="half" idx="10"/>
          </p:nvPr>
        </p:nvSpPr>
        <p:spPr/>
        <p:txBody>
          <a:bodyPr/>
          <a:lstStyle/>
          <a:p>
            <a:fld id="{F1C4E983-7006-9148-8978-D2EB28977B85}" type="datetimeFigureOut">
              <a:rPr lang="en-US" smtClean="0"/>
              <a:t>9/30/2020</a:t>
            </a:fld>
            <a:endParaRPr lang="en-US"/>
          </a:p>
        </p:txBody>
      </p:sp>
      <p:sp>
        <p:nvSpPr>
          <p:cNvPr id="3" name="Footer Placeholder 2">
            <a:extLst>
              <a:ext uri="{FF2B5EF4-FFF2-40B4-BE49-F238E27FC236}">
                <a16:creationId xmlns:a16="http://schemas.microsoft.com/office/drawing/2014/main" id="{C5097101-89E1-804D-8A71-B0D4C8B33D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388B08-5229-DC4A-8C88-670DD6608CC9}"/>
              </a:ext>
            </a:extLst>
          </p:cNvPr>
          <p:cNvSpPr>
            <a:spLocks noGrp="1"/>
          </p:cNvSpPr>
          <p:nvPr>
            <p:ph type="sldNum" sz="quarter" idx="12"/>
          </p:nvPr>
        </p:nvSpPr>
        <p:spPr/>
        <p:txBody>
          <a:bodyPr/>
          <a:lstStyle/>
          <a:p>
            <a:fld id="{99DA7DD0-293E-4246-B4FA-C94269A288BD}" type="slidenum">
              <a:rPr lang="en-US" smtClean="0"/>
              <a:t>‹#›</a:t>
            </a:fld>
            <a:endParaRPr lang="en-US"/>
          </a:p>
        </p:txBody>
      </p:sp>
    </p:spTree>
    <p:extLst>
      <p:ext uri="{BB962C8B-B14F-4D97-AF65-F5344CB8AC3E}">
        <p14:creationId xmlns:p14="http://schemas.microsoft.com/office/powerpoint/2010/main" val="1994129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0D901-B031-9047-B4E5-70546DDA0A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87A4BA-F77D-144D-B282-F1A402D9B1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0583EC-F7E1-7541-AF33-9DFBC8C5BC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886B0C-8BAE-2740-8158-B928EF600CEB}"/>
              </a:ext>
            </a:extLst>
          </p:cNvPr>
          <p:cNvSpPr>
            <a:spLocks noGrp="1"/>
          </p:cNvSpPr>
          <p:nvPr>
            <p:ph type="dt" sz="half" idx="10"/>
          </p:nvPr>
        </p:nvSpPr>
        <p:spPr/>
        <p:txBody>
          <a:bodyPr/>
          <a:lstStyle/>
          <a:p>
            <a:fld id="{F1C4E983-7006-9148-8978-D2EB28977B85}" type="datetimeFigureOut">
              <a:rPr lang="en-US" smtClean="0"/>
              <a:t>9/30/2020</a:t>
            </a:fld>
            <a:endParaRPr lang="en-US"/>
          </a:p>
        </p:txBody>
      </p:sp>
      <p:sp>
        <p:nvSpPr>
          <p:cNvPr id="6" name="Footer Placeholder 5">
            <a:extLst>
              <a:ext uri="{FF2B5EF4-FFF2-40B4-BE49-F238E27FC236}">
                <a16:creationId xmlns:a16="http://schemas.microsoft.com/office/drawing/2014/main" id="{1043647F-6492-784C-B5AC-3F6E02C372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A911D6-7FBF-CF46-AB7F-F644C830B4C1}"/>
              </a:ext>
            </a:extLst>
          </p:cNvPr>
          <p:cNvSpPr>
            <a:spLocks noGrp="1"/>
          </p:cNvSpPr>
          <p:nvPr>
            <p:ph type="sldNum" sz="quarter" idx="12"/>
          </p:nvPr>
        </p:nvSpPr>
        <p:spPr/>
        <p:txBody>
          <a:bodyPr/>
          <a:lstStyle/>
          <a:p>
            <a:fld id="{99DA7DD0-293E-4246-B4FA-C94269A288BD}" type="slidenum">
              <a:rPr lang="en-US" smtClean="0"/>
              <a:t>‹#›</a:t>
            </a:fld>
            <a:endParaRPr lang="en-US"/>
          </a:p>
        </p:txBody>
      </p:sp>
    </p:spTree>
    <p:extLst>
      <p:ext uri="{BB962C8B-B14F-4D97-AF65-F5344CB8AC3E}">
        <p14:creationId xmlns:p14="http://schemas.microsoft.com/office/powerpoint/2010/main" val="1865019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5FA38-1041-BC4D-A786-649FC5CDEE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719D887-070E-F247-8DF7-14471157DB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670D0D5-0B57-374D-98EC-E72507D33B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3A0991-3C5B-2A4D-B037-0F654AFC28F6}"/>
              </a:ext>
            </a:extLst>
          </p:cNvPr>
          <p:cNvSpPr>
            <a:spLocks noGrp="1"/>
          </p:cNvSpPr>
          <p:nvPr>
            <p:ph type="dt" sz="half" idx="10"/>
          </p:nvPr>
        </p:nvSpPr>
        <p:spPr/>
        <p:txBody>
          <a:bodyPr/>
          <a:lstStyle/>
          <a:p>
            <a:fld id="{F1C4E983-7006-9148-8978-D2EB28977B85}" type="datetimeFigureOut">
              <a:rPr lang="en-US" smtClean="0"/>
              <a:t>9/30/2020</a:t>
            </a:fld>
            <a:endParaRPr lang="en-US"/>
          </a:p>
        </p:txBody>
      </p:sp>
      <p:sp>
        <p:nvSpPr>
          <p:cNvPr id="6" name="Footer Placeholder 5">
            <a:extLst>
              <a:ext uri="{FF2B5EF4-FFF2-40B4-BE49-F238E27FC236}">
                <a16:creationId xmlns:a16="http://schemas.microsoft.com/office/drawing/2014/main" id="{6669395E-15EB-B646-8D63-E74C24651E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115D94-DE72-8B4A-8F44-AEA689233F2A}"/>
              </a:ext>
            </a:extLst>
          </p:cNvPr>
          <p:cNvSpPr>
            <a:spLocks noGrp="1"/>
          </p:cNvSpPr>
          <p:nvPr>
            <p:ph type="sldNum" sz="quarter" idx="12"/>
          </p:nvPr>
        </p:nvSpPr>
        <p:spPr/>
        <p:txBody>
          <a:bodyPr/>
          <a:lstStyle/>
          <a:p>
            <a:fld id="{99DA7DD0-293E-4246-B4FA-C94269A288BD}" type="slidenum">
              <a:rPr lang="en-US" smtClean="0"/>
              <a:t>‹#›</a:t>
            </a:fld>
            <a:endParaRPr lang="en-US"/>
          </a:p>
        </p:txBody>
      </p:sp>
    </p:spTree>
    <p:extLst>
      <p:ext uri="{BB962C8B-B14F-4D97-AF65-F5344CB8AC3E}">
        <p14:creationId xmlns:p14="http://schemas.microsoft.com/office/powerpoint/2010/main" val="3082670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F0AF3E-0BFD-284A-AB14-6BFDE97A2C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16BA3D-9FF9-C44A-95E6-788940521C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8A40FC-DEC7-F744-8719-2EFE27C8F5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C4E983-7006-9148-8978-D2EB28977B85}" type="datetimeFigureOut">
              <a:rPr lang="en-US" smtClean="0"/>
              <a:t>9/30/2020</a:t>
            </a:fld>
            <a:endParaRPr lang="en-US"/>
          </a:p>
        </p:txBody>
      </p:sp>
      <p:sp>
        <p:nvSpPr>
          <p:cNvPr id="5" name="Footer Placeholder 4">
            <a:extLst>
              <a:ext uri="{FF2B5EF4-FFF2-40B4-BE49-F238E27FC236}">
                <a16:creationId xmlns:a16="http://schemas.microsoft.com/office/drawing/2014/main" id="{7A50832E-BB98-3848-B5FC-7E899D3281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547598D-0B56-DA4C-AF72-E451AFD3B7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DA7DD0-293E-4246-B4FA-C94269A288BD}" type="slidenum">
              <a:rPr lang="en-US" smtClean="0"/>
              <a:t>‹#›</a:t>
            </a:fld>
            <a:endParaRPr lang="en-US"/>
          </a:p>
        </p:txBody>
      </p:sp>
    </p:spTree>
    <p:extLst>
      <p:ext uri="{BB962C8B-B14F-4D97-AF65-F5344CB8AC3E}">
        <p14:creationId xmlns:p14="http://schemas.microsoft.com/office/powerpoint/2010/main" val="1042686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FB5B0058-AF13-4859-B429-4EDDE2A26F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6C7DEB3-E9EF-6644-9533-F4CA40EBACBB}"/>
              </a:ext>
            </a:extLst>
          </p:cNvPr>
          <p:cNvSpPr>
            <a:spLocks noGrp="1"/>
          </p:cNvSpPr>
          <p:nvPr>
            <p:ph type="ctrTitle"/>
          </p:nvPr>
        </p:nvSpPr>
        <p:spPr>
          <a:xfrm>
            <a:off x="6687737" y="2149079"/>
            <a:ext cx="4605340" cy="2387600"/>
          </a:xfrm>
        </p:spPr>
        <p:txBody>
          <a:bodyPr>
            <a:noAutofit/>
          </a:bodyPr>
          <a:lstStyle/>
          <a:p>
            <a:r>
              <a:rPr lang="en-US" sz="3600" b="1" dirty="0">
                <a:solidFill>
                  <a:schemeClr val="bg1"/>
                </a:solidFill>
              </a:rPr>
              <a:t>The Holy Spirit’s Work During the</a:t>
            </a:r>
            <a:br>
              <a:rPr lang="en-US" sz="3600" b="1" dirty="0">
                <a:solidFill>
                  <a:schemeClr val="bg1"/>
                </a:solidFill>
              </a:rPr>
            </a:br>
            <a:r>
              <a:rPr lang="en-US" sz="3600" b="1" dirty="0">
                <a:solidFill>
                  <a:schemeClr val="bg1"/>
                </a:solidFill>
              </a:rPr>
              <a:t>Prophetic Future</a:t>
            </a:r>
            <a:br>
              <a:rPr lang="en-US" sz="3600" dirty="0">
                <a:solidFill>
                  <a:schemeClr val="bg1"/>
                </a:solidFill>
              </a:rPr>
            </a:br>
            <a:r>
              <a:rPr lang="en-US" sz="2400" dirty="0">
                <a:solidFill>
                  <a:schemeClr val="bg1"/>
                </a:solidFill>
              </a:rPr>
              <a:t>Session 4 </a:t>
            </a:r>
            <a:br>
              <a:rPr lang="en-US" sz="3600" dirty="0">
                <a:solidFill>
                  <a:schemeClr val="bg1"/>
                </a:solidFill>
              </a:rPr>
            </a:br>
            <a:endParaRPr lang="en-US" sz="3600" dirty="0">
              <a:solidFill>
                <a:schemeClr val="bg1"/>
              </a:solidFill>
            </a:endParaRPr>
          </a:p>
        </p:txBody>
      </p:sp>
      <p:pic>
        <p:nvPicPr>
          <p:cNvPr id="1026" name="Picture 2" descr="Free Abstract Cool Red Wave Background Template">
            <a:extLst>
              <a:ext uri="{FF2B5EF4-FFF2-40B4-BE49-F238E27FC236}">
                <a16:creationId xmlns:a16="http://schemas.microsoft.com/office/drawing/2014/main" id="{C3D32F06-8262-554F-8630-19BC34729889}"/>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462" r="29679" b="1"/>
          <a:stretch/>
        </p:blipFill>
        <p:spPr bwMode="auto">
          <a:xfrm>
            <a:off x="473874" y="1057275"/>
            <a:ext cx="5917401" cy="474345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D84C2E9E-0B5D-4B5F-9A1F-70EBDCE390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2461" y="1197769"/>
            <a:ext cx="10987078" cy="4462463"/>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EF36B2BE-65F4-46E3-AFDD-A9AE9E885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6571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19CDB-0D82-4A45-991B-161514AFAAD8}"/>
              </a:ext>
            </a:extLst>
          </p:cNvPr>
          <p:cNvSpPr>
            <a:spLocks noGrp="1"/>
          </p:cNvSpPr>
          <p:nvPr>
            <p:ph type="title"/>
          </p:nvPr>
        </p:nvSpPr>
        <p:spPr>
          <a:xfrm>
            <a:off x="949411" y="2230996"/>
            <a:ext cx="10515600" cy="1325563"/>
          </a:xfrm>
        </p:spPr>
        <p:txBody>
          <a:bodyPr>
            <a:normAutofit fontScale="90000"/>
          </a:bodyPr>
          <a:lstStyle/>
          <a:p>
            <a:r>
              <a:rPr lang="en-US" b="1" dirty="0">
                <a:solidFill>
                  <a:schemeClr val="bg1"/>
                </a:solidFill>
              </a:rPr>
              <a:t># 1 - The Holy Spirit will continue His work on earth as He does today with the exception of baptizing people into the body of Christ (1 Cor. 12:13,27)</a:t>
            </a:r>
            <a:br>
              <a:rPr lang="en-US" dirty="0">
                <a:solidFill>
                  <a:schemeClr val="bg1"/>
                </a:solidFill>
              </a:rPr>
            </a:br>
            <a:endParaRPr lang="en-US" dirty="0">
              <a:solidFill>
                <a:schemeClr val="bg1"/>
              </a:solidFill>
            </a:endParaRPr>
          </a:p>
        </p:txBody>
      </p:sp>
      <p:sp>
        <p:nvSpPr>
          <p:cNvPr id="3" name="Content Placeholder 2">
            <a:extLst>
              <a:ext uri="{FF2B5EF4-FFF2-40B4-BE49-F238E27FC236}">
                <a16:creationId xmlns:a16="http://schemas.microsoft.com/office/drawing/2014/main" id="{AD2B7C3D-5198-2A49-AB3F-CB631481F6C1}"/>
              </a:ext>
            </a:extLst>
          </p:cNvPr>
          <p:cNvSpPr>
            <a:spLocks noGrp="1"/>
          </p:cNvSpPr>
          <p:nvPr>
            <p:ph idx="1"/>
          </p:nvPr>
        </p:nvSpPr>
        <p:spPr>
          <a:xfrm>
            <a:off x="893806" y="503452"/>
            <a:ext cx="10515600" cy="1226494"/>
          </a:xfrm>
        </p:spPr>
        <p:txBody>
          <a:bodyPr>
            <a:normAutofit/>
          </a:bodyPr>
          <a:lstStyle/>
          <a:p>
            <a:pPr marL="0" indent="0">
              <a:buNone/>
            </a:pPr>
            <a:endParaRPr lang="en-US" dirty="0"/>
          </a:p>
        </p:txBody>
      </p:sp>
      <p:pic>
        <p:nvPicPr>
          <p:cNvPr id="2050" name="Picture 2" descr="Free Abstract Cool Red Wave Background Template">
            <a:extLst>
              <a:ext uri="{FF2B5EF4-FFF2-40B4-BE49-F238E27FC236}">
                <a16:creationId xmlns:a16="http://schemas.microsoft.com/office/drawing/2014/main" id="{1FED5A4E-B283-104A-8D90-7E2AFB6CD3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3807" y="1162926"/>
            <a:ext cx="10515599" cy="47872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0A342E0-458C-0647-BD51-32DD469F22AD}"/>
              </a:ext>
            </a:extLst>
          </p:cNvPr>
          <p:cNvSpPr txBox="1"/>
          <p:nvPr/>
        </p:nvSpPr>
        <p:spPr>
          <a:xfrm>
            <a:off x="2455905" y="2151727"/>
            <a:ext cx="7391401" cy="2554545"/>
          </a:xfrm>
          <a:prstGeom prst="rect">
            <a:avLst/>
          </a:prstGeom>
          <a:noFill/>
        </p:spPr>
        <p:txBody>
          <a:bodyPr wrap="square" rtlCol="0">
            <a:spAutoFit/>
          </a:bodyPr>
          <a:lstStyle/>
          <a:p>
            <a:r>
              <a:rPr lang="en-US" sz="3200" b="1" dirty="0">
                <a:solidFill>
                  <a:schemeClr val="bg1"/>
                </a:solidFill>
              </a:rPr>
              <a:t># 1 - The Holy Spirit will continue His work on earth as He does today with the exception of baptizing people into the body of Christ (1 Corinthians 12:13, 27)</a:t>
            </a:r>
            <a:endParaRPr lang="en-US" sz="3200" dirty="0">
              <a:solidFill>
                <a:schemeClr val="bg1"/>
              </a:solidFill>
            </a:endParaRPr>
          </a:p>
          <a:p>
            <a:endParaRPr lang="en-US" sz="3200" dirty="0"/>
          </a:p>
        </p:txBody>
      </p:sp>
    </p:spTree>
    <p:extLst>
      <p:ext uri="{BB962C8B-B14F-4D97-AF65-F5344CB8AC3E}">
        <p14:creationId xmlns:p14="http://schemas.microsoft.com/office/powerpoint/2010/main" val="745442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19CDB-0D82-4A45-991B-161514AFAAD8}"/>
              </a:ext>
            </a:extLst>
          </p:cNvPr>
          <p:cNvSpPr>
            <a:spLocks noGrp="1"/>
          </p:cNvSpPr>
          <p:nvPr>
            <p:ph type="title"/>
          </p:nvPr>
        </p:nvSpPr>
        <p:spPr>
          <a:xfrm>
            <a:off x="949411" y="2230996"/>
            <a:ext cx="10515600" cy="1325563"/>
          </a:xfrm>
        </p:spPr>
        <p:txBody>
          <a:bodyPr>
            <a:normAutofit fontScale="90000"/>
          </a:bodyPr>
          <a:lstStyle/>
          <a:p>
            <a:r>
              <a:rPr lang="en-US" b="1" dirty="0">
                <a:solidFill>
                  <a:schemeClr val="bg1"/>
                </a:solidFill>
              </a:rPr>
              <a:t># 1 - The Holy Spirit will continue His work on earth as He does today with the exception of baptizing people into the body of Christ (1 Cor. 12:13,27)</a:t>
            </a:r>
            <a:br>
              <a:rPr lang="en-US" dirty="0">
                <a:solidFill>
                  <a:schemeClr val="bg1"/>
                </a:solidFill>
              </a:rPr>
            </a:br>
            <a:endParaRPr lang="en-US" dirty="0">
              <a:solidFill>
                <a:schemeClr val="bg1"/>
              </a:solidFill>
            </a:endParaRPr>
          </a:p>
        </p:txBody>
      </p:sp>
      <p:sp>
        <p:nvSpPr>
          <p:cNvPr id="3" name="Content Placeholder 2">
            <a:extLst>
              <a:ext uri="{FF2B5EF4-FFF2-40B4-BE49-F238E27FC236}">
                <a16:creationId xmlns:a16="http://schemas.microsoft.com/office/drawing/2014/main" id="{AD2B7C3D-5198-2A49-AB3F-CB631481F6C1}"/>
              </a:ext>
            </a:extLst>
          </p:cNvPr>
          <p:cNvSpPr>
            <a:spLocks noGrp="1"/>
          </p:cNvSpPr>
          <p:nvPr>
            <p:ph idx="1"/>
          </p:nvPr>
        </p:nvSpPr>
        <p:spPr>
          <a:xfrm>
            <a:off x="893806" y="503452"/>
            <a:ext cx="10515600" cy="1226494"/>
          </a:xfrm>
        </p:spPr>
        <p:txBody>
          <a:bodyPr>
            <a:normAutofit/>
          </a:bodyPr>
          <a:lstStyle/>
          <a:p>
            <a:pPr marL="0" indent="0">
              <a:buNone/>
            </a:pPr>
            <a:endParaRPr lang="en-US" dirty="0"/>
          </a:p>
        </p:txBody>
      </p:sp>
      <p:pic>
        <p:nvPicPr>
          <p:cNvPr id="2050" name="Picture 2" descr="Free Abstract Cool Red Wave Background Template">
            <a:extLst>
              <a:ext uri="{FF2B5EF4-FFF2-40B4-BE49-F238E27FC236}">
                <a16:creationId xmlns:a16="http://schemas.microsoft.com/office/drawing/2014/main" id="{1FED5A4E-B283-104A-8D90-7E2AFB6CD3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3807" y="1162926"/>
            <a:ext cx="10515599" cy="47872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0A342E0-458C-0647-BD51-32DD469F22AD}"/>
              </a:ext>
            </a:extLst>
          </p:cNvPr>
          <p:cNvSpPr txBox="1"/>
          <p:nvPr/>
        </p:nvSpPr>
        <p:spPr>
          <a:xfrm>
            <a:off x="2455905" y="2151727"/>
            <a:ext cx="7391401" cy="2554545"/>
          </a:xfrm>
          <a:prstGeom prst="rect">
            <a:avLst/>
          </a:prstGeom>
          <a:noFill/>
        </p:spPr>
        <p:txBody>
          <a:bodyPr wrap="square" rtlCol="0">
            <a:spAutoFit/>
          </a:bodyPr>
          <a:lstStyle/>
          <a:p>
            <a:r>
              <a:rPr lang="en-US" sz="3200" b="1" dirty="0">
                <a:solidFill>
                  <a:schemeClr val="bg1"/>
                </a:solidFill>
              </a:rPr>
              <a:t># 2 The Holy Spirit during the Tribulation Period: (See outline notes)</a:t>
            </a:r>
          </a:p>
          <a:p>
            <a:endParaRPr lang="en-US" sz="3200" b="1" dirty="0">
              <a:solidFill>
                <a:schemeClr val="bg1"/>
              </a:solidFill>
            </a:endParaRPr>
          </a:p>
          <a:p>
            <a:pPr algn="ctr"/>
            <a:r>
              <a:rPr lang="en-US" sz="3200" b="1" dirty="0">
                <a:solidFill>
                  <a:schemeClr val="bg1"/>
                </a:solidFill>
              </a:rPr>
              <a:t>See Revelation 7:9-14</a:t>
            </a:r>
            <a:endParaRPr lang="en-US" sz="3200" dirty="0">
              <a:solidFill>
                <a:schemeClr val="bg1"/>
              </a:solidFill>
            </a:endParaRPr>
          </a:p>
          <a:p>
            <a:endParaRPr lang="en-US" sz="3200" dirty="0"/>
          </a:p>
        </p:txBody>
      </p:sp>
    </p:spTree>
    <p:extLst>
      <p:ext uri="{BB962C8B-B14F-4D97-AF65-F5344CB8AC3E}">
        <p14:creationId xmlns:p14="http://schemas.microsoft.com/office/powerpoint/2010/main" val="3129251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19CDB-0D82-4A45-991B-161514AFAAD8}"/>
              </a:ext>
            </a:extLst>
          </p:cNvPr>
          <p:cNvSpPr>
            <a:spLocks noGrp="1"/>
          </p:cNvSpPr>
          <p:nvPr>
            <p:ph type="title"/>
          </p:nvPr>
        </p:nvSpPr>
        <p:spPr>
          <a:xfrm>
            <a:off x="949411" y="2230996"/>
            <a:ext cx="10515600" cy="1325563"/>
          </a:xfrm>
        </p:spPr>
        <p:txBody>
          <a:bodyPr>
            <a:normAutofit fontScale="90000"/>
          </a:bodyPr>
          <a:lstStyle/>
          <a:p>
            <a:r>
              <a:rPr lang="en-US" b="1" dirty="0">
                <a:solidFill>
                  <a:schemeClr val="bg1"/>
                </a:solidFill>
              </a:rPr>
              <a:t># 1 - The Holy Spirit will continue His work on earth as He does today with the exception of baptizing people into the body of Christ (1 Cor. 12:13,27)</a:t>
            </a:r>
            <a:br>
              <a:rPr lang="en-US" dirty="0">
                <a:solidFill>
                  <a:schemeClr val="bg1"/>
                </a:solidFill>
              </a:rPr>
            </a:br>
            <a:endParaRPr lang="en-US" dirty="0">
              <a:solidFill>
                <a:schemeClr val="bg1"/>
              </a:solidFill>
            </a:endParaRPr>
          </a:p>
        </p:txBody>
      </p:sp>
      <p:sp>
        <p:nvSpPr>
          <p:cNvPr id="3" name="Content Placeholder 2">
            <a:extLst>
              <a:ext uri="{FF2B5EF4-FFF2-40B4-BE49-F238E27FC236}">
                <a16:creationId xmlns:a16="http://schemas.microsoft.com/office/drawing/2014/main" id="{AD2B7C3D-5198-2A49-AB3F-CB631481F6C1}"/>
              </a:ext>
            </a:extLst>
          </p:cNvPr>
          <p:cNvSpPr>
            <a:spLocks noGrp="1"/>
          </p:cNvSpPr>
          <p:nvPr>
            <p:ph idx="1"/>
          </p:nvPr>
        </p:nvSpPr>
        <p:spPr>
          <a:xfrm>
            <a:off x="893806" y="503452"/>
            <a:ext cx="10515600" cy="1226494"/>
          </a:xfrm>
        </p:spPr>
        <p:txBody>
          <a:bodyPr>
            <a:normAutofit/>
          </a:bodyPr>
          <a:lstStyle/>
          <a:p>
            <a:pPr marL="0" indent="0">
              <a:buNone/>
            </a:pPr>
            <a:endParaRPr lang="en-US" dirty="0"/>
          </a:p>
        </p:txBody>
      </p:sp>
      <p:pic>
        <p:nvPicPr>
          <p:cNvPr id="2050" name="Picture 2" descr="Free Abstract Cool Red Wave Background Template">
            <a:extLst>
              <a:ext uri="{FF2B5EF4-FFF2-40B4-BE49-F238E27FC236}">
                <a16:creationId xmlns:a16="http://schemas.microsoft.com/office/drawing/2014/main" id="{1FED5A4E-B283-104A-8D90-7E2AFB6CD3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110" y="0"/>
            <a:ext cx="12331109"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0A342E0-458C-0647-BD51-32DD469F22AD}"/>
              </a:ext>
            </a:extLst>
          </p:cNvPr>
          <p:cNvSpPr txBox="1"/>
          <p:nvPr/>
        </p:nvSpPr>
        <p:spPr>
          <a:xfrm>
            <a:off x="21060" y="212735"/>
            <a:ext cx="12010767" cy="8032968"/>
          </a:xfrm>
          <a:prstGeom prst="rect">
            <a:avLst/>
          </a:prstGeom>
          <a:noFill/>
        </p:spPr>
        <p:txBody>
          <a:bodyPr wrap="square" rtlCol="0">
            <a:spAutoFit/>
          </a:bodyPr>
          <a:lstStyle/>
          <a:p>
            <a:r>
              <a:rPr lang="en-US" sz="3200" b="1" dirty="0">
                <a:solidFill>
                  <a:schemeClr val="bg1"/>
                </a:solidFill>
              </a:rPr>
              <a:t># 3 The Holy Spirit during the Millennial Kingdom:</a:t>
            </a:r>
            <a:endParaRPr lang="en-US" sz="3200" dirty="0">
              <a:solidFill>
                <a:schemeClr val="bg1"/>
              </a:solidFill>
            </a:endParaRPr>
          </a:p>
          <a:p>
            <a:r>
              <a:rPr lang="en-US" b="1" dirty="0"/>
              <a:t> </a:t>
            </a:r>
            <a:endParaRPr lang="en-US" dirty="0"/>
          </a:p>
          <a:p>
            <a:r>
              <a:rPr lang="en-US" sz="3100" dirty="0">
                <a:solidFill>
                  <a:schemeClr val="bg1"/>
                </a:solidFill>
              </a:rPr>
              <a:t>The Millennial Kingdom (1,000 years) will be the most glorious of all the ages with the exception of the eternal state of all believers. The Millennial Kingdom will be the fullest display of righteousness, and universal peace and prosperity.  Christ will rule all the earth, and every nation will acknowledge Him. Throughout the 1,000-year millennium, Satan will be bound, and there will be no demonic activity.  Man will continue to possess a sin nature, but there will be no outside temptation to arouse it.  The Holy Spirit will indwell all believers during this time. The filling of the Holy Spirit will be common in the millennium, in contrast to the infrequency of it in other ages.  There will be an outpouring of worship and praise of the Lord in willing obedience like no other time before.  (Isaiah 32:15; 44:3; Ezekiel 39:29)</a:t>
            </a:r>
          </a:p>
          <a:p>
            <a:r>
              <a:rPr lang="en-US" dirty="0"/>
              <a:t> </a:t>
            </a:r>
          </a:p>
          <a:p>
            <a:endParaRPr lang="en-US" sz="3200" b="1" dirty="0">
              <a:solidFill>
                <a:schemeClr val="bg1"/>
              </a:solidFill>
            </a:endParaRPr>
          </a:p>
          <a:p>
            <a:endParaRPr lang="en-US" sz="3200" dirty="0"/>
          </a:p>
        </p:txBody>
      </p:sp>
    </p:spTree>
    <p:extLst>
      <p:ext uri="{BB962C8B-B14F-4D97-AF65-F5344CB8AC3E}">
        <p14:creationId xmlns:p14="http://schemas.microsoft.com/office/powerpoint/2010/main" val="1408490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19CDB-0D82-4A45-991B-161514AFAAD8}"/>
              </a:ext>
            </a:extLst>
          </p:cNvPr>
          <p:cNvSpPr>
            <a:spLocks noGrp="1"/>
          </p:cNvSpPr>
          <p:nvPr>
            <p:ph type="title"/>
          </p:nvPr>
        </p:nvSpPr>
        <p:spPr>
          <a:xfrm>
            <a:off x="949411" y="2230996"/>
            <a:ext cx="10515600" cy="1325563"/>
          </a:xfrm>
        </p:spPr>
        <p:txBody>
          <a:bodyPr>
            <a:normAutofit fontScale="90000"/>
          </a:bodyPr>
          <a:lstStyle/>
          <a:p>
            <a:r>
              <a:rPr lang="en-US" b="1" dirty="0">
                <a:solidFill>
                  <a:schemeClr val="bg1"/>
                </a:solidFill>
              </a:rPr>
              <a:t># 1 - The Holy Spirit will continue His work on earth as He does today with the exception of baptizing people into the body of Christ (1 Cor. 12:13,27)</a:t>
            </a:r>
            <a:br>
              <a:rPr lang="en-US" dirty="0">
                <a:solidFill>
                  <a:schemeClr val="bg1"/>
                </a:solidFill>
              </a:rPr>
            </a:br>
            <a:endParaRPr lang="en-US" dirty="0">
              <a:solidFill>
                <a:schemeClr val="bg1"/>
              </a:solidFill>
            </a:endParaRPr>
          </a:p>
        </p:txBody>
      </p:sp>
      <p:sp>
        <p:nvSpPr>
          <p:cNvPr id="3" name="Content Placeholder 2">
            <a:extLst>
              <a:ext uri="{FF2B5EF4-FFF2-40B4-BE49-F238E27FC236}">
                <a16:creationId xmlns:a16="http://schemas.microsoft.com/office/drawing/2014/main" id="{AD2B7C3D-5198-2A49-AB3F-CB631481F6C1}"/>
              </a:ext>
            </a:extLst>
          </p:cNvPr>
          <p:cNvSpPr>
            <a:spLocks noGrp="1"/>
          </p:cNvSpPr>
          <p:nvPr>
            <p:ph idx="1"/>
          </p:nvPr>
        </p:nvSpPr>
        <p:spPr>
          <a:xfrm>
            <a:off x="893806" y="503452"/>
            <a:ext cx="10515600" cy="1226494"/>
          </a:xfrm>
        </p:spPr>
        <p:txBody>
          <a:bodyPr>
            <a:normAutofit/>
          </a:bodyPr>
          <a:lstStyle/>
          <a:p>
            <a:pPr marL="0" indent="0">
              <a:buNone/>
            </a:pPr>
            <a:endParaRPr lang="en-US" dirty="0"/>
          </a:p>
        </p:txBody>
      </p:sp>
      <p:pic>
        <p:nvPicPr>
          <p:cNvPr id="2050" name="Picture 2" descr="Free Abstract Cool Red Wave Background Template">
            <a:extLst>
              <a:ext uri="{FF2B5EF4-FFF2-40B4-BE49-F238E27FC236}">
                <a16:creationId xmlns:a16="http://schemas.microsoft.com/office/drawing/2014/main" id="{1FED5A4E-B283-104A-8D90-7E2AFB6CD3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3807" y="503452"/>
            <a:ext cx="10515599" cy="585109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0A342E0-458C-0647-BD51-32DD469F22AD}"/>
              </a:ext>
            </a:extLst>
          </p:cNvPr>
          <p:cNvSpPr txBox="1"/>
          <p:nvPr/>
        </p:nvSpPr>
        <p:spPr>
          <a:xfrm>
            <a:off x="1190367" y="1116699"/>
            <a:ext cx="9811265" cy="5570756"/>
          </a:xfrm>
          <a:prstGeom prst="rect">
            <a:avLst/>
          </a:prstGeom>
          <a:noFill/>
        </p:spPr>
        <p:txBody>
          <a:bodyPr wrap="square" rtlCol="0">
            <a:spAutoFit/>
          </a:bodyPr>
          <a:lstStyle/>
          <a:p>
            <a:r>
              <a:rPr lang="en-US" sz="3600" b="1" dirty="0">
                <a:solidFill>
                  <a:schemeClr val="bg1"/>
                </a:solidFill>
              </a:rPr>
              <a:t>Ideas for Preaching on the doctrine of the Holy Spirit from John 16:7-15</a:t>
            </a:r>
          </a:p>
          <a:p>
            <a:r>
              <a:rPr lang="en-US" sz="3200" dirty="0">
                <a:solidFill>
                  <a:schemeClr val="bg1"/>
                </a:solidFill>
              </a:rPr>
              <a:t> </a:t>
            </a:r>
          </a:p>
          <a:p>
            <a:pPr marL="457200" lvl="0" indent="-457200">
              <a:buFont typeface="Arial" panose="020B0604020202020204" pitchFamily="34" charset="0"/>
              <a:buChar char="•"/>
            </a:pPr>
            <a:r>
              <a:rPr lang="en-US" sz="3200" dirty="0">
                <a:solidFill>
                  <a:schemeClr val="bg1"/>
                </a:solidFill>
              </a:rPr>
              <a:t>He convicts the world of sin, righteousness, and judgment (vs. 8)</a:t>
            </a:r>
          </a:p>
          <a:p>
            <a:pPr marL="457200" lvl="0" indent="-457200">
              <a:buFont typeface="Arial" panose="020B0604020202020204" pitchFamily="34" charset="0"/>
              <a:buChar char="•"/>
            </a:pPr>
            <a:r>
              <a:rPr lang="en-US" sz="3200" dirty="0">
                <a:solidFill>
                  <a:schemeClr val="bg1"/>
                </a:solidFill>
              </a:rPr>
              <a:t>He guides the disciples then and now into all truth (vs. 13)</a:t>
            </a:r>
          </a:p>
          <a:p>
            <a:pPr marL="457200" lvl="0" indent="-457200">
              <a:buFont typeface="Arial" panose="020B0604020202020204" pitchFamily="34" charset="0"/>
              <a:buChar char="•"/>
            </a:pPr>
            <a:r>
              <a:rPr lang="en-US" sz="3200" dirty="0">
                <a:solidFill>
                  <a:schemeClr val="bg1"/>
                </a:solidFill>
              </a:rPr>
              <a:t>The Holy Spirit always seeks to glorify Jesus Christ, not Himself (vs. 14)</a:t>
            </a:r>
          </a:p>
          <a:p>
            <a:endParaRPr lang="en-US" sz="2800" b="1" dirty="0">
              <a:solidFill>
                <a:schemeClr val="bg1"/>
              </a:solidFill>
            </a:endParaRPr>
          </a:p>
          <a:p>
            <a:endParaRPr lang="en-US" sz="3200" dirty="0"/>
          </a:p>
        </p:txBody>
      </p:sp>
    </p:spTree>
    <p:extLst>
      <p:ext uri="{BB962C8B-B14F-4D97-AF65-F5344CB8AC3E}">
        <p14:creationId xmlns:p14="http://schemas.microsoft.com/office/powerpoint/2010/main" val="17333632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436</Words>
  <Application>Microsoft Office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The Holy Spirit’s Work During the Prophetic Future Session 4  </vt:lpstr>
      <vt:lpstr># 1 - The Holy Spirit will continue His work on earth as He does today with the exception of baptizing people into the body of Christ (1 Cor. 12:13,27) </vt:lpstr>
      <vt:lpstr># 1 - The Holy Spirit will continue His work on earth as He does today with the exception of baptizing people into the body of Christ (1 Cor. 12:13,27) </vt:lpstr>
      <vt:lpstr># 1 - The Holy Spirit will continue His work on earth as He does today with the exception of baptizing people into the body of Christ (1 Cor. 12:13,27) </vt:lpstr>
      <vt:lpstr># 1 - The Holy Spirit will continue His work on earth as He does today with the exception of baptizing people into the body of Christ (1 Cor. 12:13,27)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Holy Spirit’s Work During the Prophetic Future Session 4</dc:title>
  <dc:creator>Craig Peters</dc:creator>
  <cp:lastModifiedBy>Brenda Gates</cp:lastModifiedBy>
  <cp:revision>5</cp:revision>
  <dcterms:created xsi:type="dcterms:W3CDTF">2020-09-23T21:01:28Z</dcterms:created>
  <dcterms:modified xsi:type="dcterms:W3CDTF">2020-10-01T00:54:56Z</dcterms:modified>
</cp:coreProperties>
</file>