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9"/>
  </p:normalViewPr>
  <p:slideViewPr>
    <p:cSldViewPr snapToGrid="0" snapToObjects="1">
      <p:cViewPr varScale="1">
        <p:scale>
          <a:sx n="78" d="100"/>
          <a:sy n="78" d="100"/>
        </p:scale>
        <p:origin x="7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9C969-6833-3F4F-819A-FA834308A87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9D82F37-44F1-784D-8198-2A22F113D0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FCC270-BE9F-DC41-BF59-DF568FD3E8D1}"/>
              </a:ext>
            </a:extLst>
          </p:cNvPr>
          <p:cNvSpPr>
            <a:spLocks noGrp="1"/>
          </p:cNvSpPr>
          <p:nvPr>
            <p:ph type="dt" sz="half" idx="10"/>
          </p:nvPr>
        </p:nvSpPr>
        <p:spPr/>
        <p:txBody>
          <a:bodyPr/>
          <a:lstStyle/>
          <a:p>
            <a:fld id="{688B7751-FA68-DA47-91CF-F16631569E77}" type="datetimeFigureOut">
              <a:rPr lang="en-US" smtClean="0"/>
              <a:t>9/30/2020</a:t>
            </a:fld>
            <a:endParaRPr lang="en-US"/>
          </a:p>
        </p:txBody>
      </p:sp>
      <p:sp>
        <p:nvSpPr>
          <p:cNvPr id="5" name="Footer Placeholder 4">
            <a:extLst>
              <a:ext uri="{FF2B5EF4-FFF2-40B4-BE49-F238E27FC236}">
                <a16:creationId xmlns:a16="http://schemas.microsoft.com/office/drawing/2014/main" id="{A78879B0-5551-EB45-AA41-9B7DEBF08A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7556C-DD0F-D04D-A0A7-9DD6804B3C57}"/>
              </a:ext>
            </a:extLst>
          </p:cNvPr>
          <p:cNvSpPr>
            <a:spLocks noGrp="1"/>
          </p:cNvSpPr>
          <p:nvPr>
            <p:ph type="sldNum" sz="quarter" idx="12"/>
          </p:nvPr>
        </p:nvSpPr>
        <p:spPr/>
        <p:txBody>
          <a:bodyPr/>
          <a:lstStyle/>
          <a:p>
            <a:fld id="{C6B2968B-0EE2-5A4D-AE2B-3C2C3DF90F05}" type="slidenum">
              <a:rPr lang="en-US" smtClean="0"/>
              <a:t>‹#›</a:t>
            </a:fld>
            <a:endParaRPr lang="en-US"/>
          </a:p>
        </p:txBody>
      </p:sp>
    </p:spTree>
    <p:extLst>
      <p:ext uri="{BB962C8B-B14F-4D97-AF65-F5344CB8AC3E}">
        <p14:creationId xmlns:p14="http://schemas.microsoft.com/office/powerpoint/2010/main" val="1943519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A4947-09CD-1B47-8EC5-4BFD157B64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0B14A67-DFD0-664A-828E-B9273602AD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86BE6A-8370-9248-B966-DEAB42343B94}"/>
              </a:ext>
            </a:extLst>
          </p:cNvPr>
          <p:cNvSpPr>
            <a:spLocks noGrp="1"/>
          </p:cNvSpPr>
          <p:nvPr>
            <p:ph type="dt" sz="half" idx="10"/>
          </p:nvPr>
        </p:nvSpPr>
        <p:spPr/>
        <p:txBody>
          <a:bodyPr/>
          <a:lstStyle/>
          <a:p>
            <a:fld id="{688B7751-FA68-DA47-91CF-F16631569E77}" type="datetimeFigureOut">
              <a:rPr lang="en-US" smtClean="0"/>
              <a:t>9/30/2020</a:t>
            </a:fld>
            <a:endParaRPr lang="en-US"/>
          </a:p>
        </p:txBody>
      </p:sp>
      <p:sp>
        <p:nvSpPr>
          <p:cNvPr id="5" name="Footer Placeholder 4">
            <a:extLst>
              <a:ext uri="{FF2B5EF4-FFF2-40B4-BE49-F238E27FC236}">
                <a16:creationId xmlns:a16="http://schemas.microsoft.com/office/drawing/2014/main" id="{7BE4948F-3113-5B40-A913-8FC432501B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D5EB44-2136-5D42-86E2-E59D22061C92}"/>
              </a:ext>
            </a:extLst>
          </p:cNvPr>
          <p:cNvSpPr>
            <a:spLocks noGrp="1"/>
          </p:cNvSpPr>
          <p:nvPr>
            <p:ph type="sldNum" sz="quarter" idx="12"/>
          </p:nvPr>
        </p:nvSpPr>
        <p:spPr/>
        <p:txBody>
          <a:bodyPr/>
          <a:lstStyle/>
          <a:p>
            <a:fld id="{C6B2968B-0EE2-5A4D-AE2B-3C2C3DF90F05}" type="slidenum">
              <a:rPr lang="en-US" smtClean="0"/>
              <a:t>‹#›</a:t>
            </a:fld>
            <a:endParaRPr lang="en-US"/>
          </a:p>
        </p:txBody>
      </p:sp>
    </p:spTree>
    <p:extLst>
      <p:ext uri="{BB962C8B-B14F-4D97-AF65-F5344CB8AC3E}">
        <p14:creationId xmlns:p14="http://schemas.microsoft.com/office/powerpoint/2010/main" val="1933343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42F317-94B1-EF45-85A2-1007DC2DCC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F36BB-8AC2-FF48-895C-17FD225DD6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04068C-5086-9143-B8CA-E42486F3D2A7}"/>
              </a:ext>
            </a:extLst>
          </p:cNvPr>
          <p:cNvSpPr>
            <a:spLocks noGrp="1"/>
          </p:cNvSpPr>
          <p:nvPr>
            <p:ph type="dt" sz="half" idx="10"/>
          </p:nvPr>
        </p:nvSpPr>
        <p:spPr/>
        <p:txBody>
          <a:bodyPr/>
          <a:lstStyle/>
          <a:p>
            <a:fld id="{688B7751-FA68-DA47-91CF-F16631569E77}" type="datetimeFigureOut">
              <a:rPr lang="en-US" smtClean="0"/>
              <a:t>9/30/2020</a:t>
            </a:fld>
            <a:endParaRPr lang="en-US"/>
          </a:p>
        </p:txBody>
      </p:sp>
      <p:sp>
        <p:nvSpPr>
          <p:cNvPr id="5" name="Footer Placeholder 4">
            <a:extLst>
              <a:ext uri="{FF2B5EF4-FFF2-40B4-BE49-F238E27FC236}">
                <a16:creationId xmlns:a16="http://schemas.microsoft.com/office/drawing/2014/main" id="{DA148BF3-1515-C04B-8681-20F7898495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A360D5-2018-1A43-A866-4E9FBC750356}"/>
              </a:ext>
            </a:extLst>
          </p:cNvPr>
          <p:cNvSpPr>
            <a:spLocks noGrp="1"/>
          </p:cNvSpPr>
          <p:nvPr>
            <p:ph type="sldNum" sz="quarter" idx="12"/>
          </p:nvPr>
        </p:nvSpPr>
        <p:spPr/>
        <p:txBody>
          <a:bodyPr/>
          <a:lstStyle/>
          <a:p>
            <a:fld id="{C6B2968B-0EE2-5A4D-AE2B-3C2C3DF90F05}" type="slidenum">
              <a:rPr lang="en-US" smtClean="0"/>
              <a:t>‹#›</a:t>
            </a:fld>
            <a:endParaRPr lang="en-US"/>
          </a:p>
        </p:txBody>
      </p:sp>
    </p:spTree>
    <p:extLst>
      <p:ext uri="{BB962C8B-B14F-4D97-AF65-F5344CB8AC3E}">
        <p14:creationId xmlns:p14="http://schemas.microsoft.com/office/powerpoint/2010/main" val="288016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C7C4D-E30B-BE46-A5D1-9BA2AEFBBB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E17B25-DE4D-5942-BB22-BD707300CE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3BFC3D-5DB0-7448-8285-0067A2A7600E}"/>
              </a:ext>
            </a:extLst>
          </p:cNvPr>
          <p:cNvSpPr>
            <a:spLocks noGrp="1"/>
          </p:cNvSpPr>
          <p:nvPr>
            <p:ph type="dt" sz="half" idx="10"/>
          </p:nvPr>
        </p:nvSpPr>
        <p:spPr/>
        <p:txBody>
          <a:bodyPr/>
          <a:lstStyle/>
          <a:p>
            <a:fld id="{688B7751-FA68-DA47-91CF-F16631569E77}" type="datetimeFigureOut">
              <a:rPr lang="en-US" smtClean="0"/>
              <a:t>9/30/2020</a:t>
            </a:fld>
            <a:endParaRPr lang="en-US"/>
          </a:p>
        </p:txBody>
      </p:sp>
      <p:sp>
        <p:nvSpPr>
          <p:cNvPr id="5" name="Footer Placeholder 4">
            <a:extLst>
              <a:ext uri="{FF2B5EF4-FFF2-40B4-BE49-F238E27FC236}">
                <a16:creationId xmlns:a16="http://schemas.microsoft.com/office/drawing/2014/main" id="{E9ABD46A-F48A-184A-8687-C632C9ADE5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91F721-811B-744B-9666-35DEF9AB1226}"/>
              </a:ext>
            </a:extLst>
          </p:cNvPr>
          <p:cNvSpPr>
            <a:spLocks noGrp="1"/>
          </p:cNvSpPr>
          <p:nvPr>
            <p:ph type="sldNum" sz="quarter" idx="12"/>
          </p:nvPr>
        </p:nvSpPr>
        <p:spPr/>
        <p:txBody>
          <a:bodyPr/>
          <a:lstStyle/>
          <a:p>
            <a:fld id="{C6B2968B-0EE2-5A4D-AE2B-3C2C3DF90F05}" type="slidenum">
              <a:rPr lang="en-US" smtClean="0"/>
              <a:t>‹#›</a:t>
            </a:fld>
            <a:endParaRPr lang="en-US"/>
          </a:p>
        </p:txBody>
      </p:sp>
    </p:spTree>
    <p:extLst>
      <p:ext uri="{BB962C8B-B14F-4D97-AF65-F5344CB8AC3E}">
        <p14:creationId xmlns:p14="http://schemas.microsoft.com/office/powerpoint/2010/main" val="2256447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B2172-A5EC-6649-98BB-5F6A3AB54D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1E5C3B0-5C43-D647-82B4-FD71092C9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DCAF17-AAB6-8A44-B8B0-FACAE665C81E}"/>
              </a:ext>
            </a:extLst>
          </p:cNvPr>
          <p:cNvSpPr>
            <a:spLocks noGrp="1"/>
          </p:cNvSpPr>
          <p:nvPr>
            <p:ph type="dt" sz="half" idx="10"/>
          </p:nvPr>
        </p:nvSpPr>
        <p:spPr/>
        <p:txBody>
          <a:bodyPr/>
          <a:lstStyle/>
          <a:p>
            <a:fld id="{688B7751-FA68-DA47-91CF-F16631569E77}" type="datetimeFigureOut">
              <a:rPr lang="en-US" smtClean="0"/>
              <a:t>9/30/2020</a:t>
            </a:fld>
            <a:endParaRPr lang="en-US"/>
          </a:p>
        </p:txBody>
      </p:sp>
      <p:sp>
        <p:nvSpPr>
          <p:cNvPr id="5" name="Footer Placeholder 4">
            <a:extLst>
              <a:ext uri="{FF2B5EF4-FFF2-40B4-BE49-F238E27FC236}">
                <a16:creationId xmlns:a16="http://schemas.microsoft.com/office/drawing/2014/main" id="{2CD8431B-4227-0D47-A85F-C5430414C7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DFF6AE-77C7-704A-98F8-BFB5036E9891}"/>
              </a:ext>
            </a:extLst>
          </p:cNvPr>
          <p:cNvSpPr>
            <a:spLocks noGrp="1"/>
          </p:cNvSpPr>
          <p:nvPr>
            <p:ph type="sldNum" sz="quarter" idx="12"/>
          </p:nvPr>
        </p:nvSpPr>
        <p:spPr/>
        <p:txBody>
          <a:bodyPr/>
          <a:lstStyle/>
          <a:p>
            <a:fld id="{C6B2968B-0EE2-5A4D-AE2B-3C2C3DF90F05}" type="slidenum">
              <a:rPr lang="en-US" smtClean="0"/>
              <a:t>‹#›</a:t>
            </a:fld>
            <a:endParaRPr lang="en-US"/>
          </a:p>
        </p:txBody>
      </p:sp>
    </p:spTree>
    <p:extLst>
      <p:ext uri="{BB962C8B-B14F-4D97-AF65-F5344CB8AC3E}">
        <p14:creationId xmlns:p14="http://schemas.microsoft.com/office/powerpoint/2010/main" val="918040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19EC4-8E36-F14C-9D18-AF84141FC4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0D5761-1261-B242-A259-782E52C0AC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0A98EB3-5874-A244-A822-85B2CB9A41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A5A720-0C65-B74F-938D-540E26271F79}"/>
              </a:ext>
            </a:extLst>
          </p:cNvPr>
          <p:cNvSpPr>
            <a:spLocks noGrp="1"/>
          </p:cNvSpPr>
          <p:nvPr>
            <p:ph type="dt" sz="half" idx="10"/>
          </p:nvPr>
        </p:nvSpPr>
        <p:spPr/>
        <p:txBody>
          <a:bodyPr/>
          <a:lstStyle/>
          <a:p>
            <a:fld id="{688B7751-FA68-DA47-91CF-F16631569E77}" type="datetimeFigureOut">
              <a:rPr lang="en-US" smtClean="0"/>
              <a:t>9/30/2020</a:t>
            </a:fld>
            <a:endParaRPr lang="en-US"/>
          </a:p>
        </p:txBody>
      </p:sp>
      <p:sp>
        <p:nvSpPr>
          <p:cNvPr id="6" name="Footer Placeholder 5">
            <a:extLst>
              <a:ext uri="{FF2B5EF4-FFF2-40B4-BE49-F238E27FC236}">
                <a16:creationId xmlns:a16="http://schemas.microsoft.com/office/drawing/2014/main" id="{4535DBFB-7DCA-5E42-B37A-BDE468EA43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8791BD-85C8-EE46-B594-29C10A3EBF24}"/>
              </a:ext>
            </a:extLst>
          </p:cNvPr>
          <p:cNvSpPr>
            <a:spLocks noGrp="1"/>
          </p:cNvSpPr>
          <p:nvPr>
            <p:ph type="sldNum" sz="quarter" idx="12"/>
          </p:nvPr>
        </p:nvSpPr>
        <p:spPr/>
        <p:txBody>
          <a:bodyPr/>
          <a:lstStyle/>
          <a:p>
            <a:fld id="{C6B2968B-0EE2-5A4D-AE2B-3C2C3DF90F05}" type="slidenum">
              <a:rPr lang="en-US" smtClean="0"/>
              <a:t>‹#›</a:t>
            </a:fld>
            <a:endParaRPr lang="en-US"/>
          </a:p>
        </p:txBody>
      </p:sp>
    </p:spTree>
    <p:extLst>
      <p:ext uri="{BB962C8B-B14F-4D97-AF65-F5344CB8AC3E}">
        <p14:creationId xmlns:p14="http://schemas.microsoft.com/office/powerpoint/2010/main" val="2563557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9C4AC-7962-A840-85B2-535C692C73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A550A49-DCDD-E546-AAD9-DF33877AC7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0EC41E-6FD4-034D-8A0A-540663CB97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B849B6-4C5F-BE4E-BB8B-EBDF0B591A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CB09C9-0303-5A4D-BF67-EF70C817BA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C41AC68-38C1-9147-96AE-449EC1839A13}"/>
              </a:ext>
            </a:extLst>
          </p:cNvPr>
          <p:cNvSpPr>
            <a:spLocks noGrp="1"/>
          </p:cNvSpPr>
          <p:nvPr>
            <p:ph type="dt" sz="half" idx="10"/>
          </p:nvPr>
        </p:nvSpPr>
        <p:spPr/>
        <p:txBody>
          <a:bodyPr/>
          <a:lstStyle/>
          <a:p>
            <a:fld id="{688B7751-FA68-DA47-91CF-F16631569E77}" type="datetimeFigureOut">
              <a:rPr lang="en-US" smtClean="0"/>
              <a:t>9/30/2020</a:t>
            </a:fld>
            <a:endParaRPr lang="en-US"/>
          </a:p>
        </p:txBody>
      </p:sp>
      <p:sp>
        <p:nvSpPr>
          <p:cNvPr id="8" name="Footer Placeholder 7">
            <a:extLst>
              <a:ext uri="{FF2B5EF4-FFF2-40B4-BE49-F238E27FC236}">
                <a16:creationId xmlns:a16="http://schemas.microsoft.com/office/drawing/2014/main" id="{FB948EC1-DDD2-AE4B-BB71-655D25B23C4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1A86EA-C207-B943-991F-B49013080D9F}"/>
              </a:ext>
            </a:extLst>
          </p:cNvPr>
          <p:cNvSpPr>
            <a:spLocks noGrp="1"/>
          </p:cNvSpPr>
          <p:nvPr>
            <p:ph type="sldNum" sz="quarter" idx="12"/>
          </p:nvPr>
        </p:nvSpPr>
        <p:spPr/>
        <p:txBody>
          <a:bodyPr/>
          <a:lstStyle/>
          <a:p>
            <a:fld id="{C6B2968B-0EE2-5A4D-AE2B-3C2C3DF90F05}" type="slidenum">
              <a:rPr lang="en-US" smtClean="0"/>
              <a:t>‹#›</a:t>
            </a:fld>
            <a:endParaRPr lang="en-US"/>
          </a:p>
        </p:txBody>
      </p:sp>
    </p:spTree>
    <p:extLst>
      <p:ext uri="{BB962C8B-B14F-4D97-AF65-F5344CB8AC3E}">
        <p14:creationId xmlns:p14="http://schemas.microsoft.com/office/powerpoint/2010/main" val="1934020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FB145-0F76-7745-B87D-CC5A3E219B6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15295F5-7E0D-4140-9454-74569AA24428}"/>
              </a:ext>
            </a:extLst>
          </p:cNvPr>
          <p:cNvSpPr>
            <a:spLocks noGrp="1"/>
          </p:cNvSpPr>
          <p:nvPr>
            <p:ph type="dt" sz="half" idx="10"/>
          </p:nvPr>
        </p:nvSpPr>
        <p:spPr/>
        <p:txBody>
          <a:bodyPr/>
          <a:lstStyle/>
          <a:p>
            <a:fld id="{688B7751-FA68-DA47-91CF-F16631569E77}" type="datetimeFigureOut">
              <a:rPr lang="en-US" smtClean="0"/>
              <a:t>9/30/2020</a:t>
            </a:fld>
            <a:endParaRPr lang="en-US"/>
          </a:p>
        </p:txBody>
      </p:sp>
      <p:sp>
        <p:nvSpPr>
          <p:cNvPr id="4" name="Footer Placeholder 3">
            <a:extLst>
              <a:ext uri="{FF2B5EF4-FFF2-40B4-BE49-F238E27FC236}">
                <a16:creationId xmlns:a16="http://schemas.microsoft.com/office/drawing/2014/main" id="{BCB9F0C1-6CFA-EE46-A41E-BC51FC0E74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CF72E28-44A7-5448-8AA5-9C4053E01A3F}"/>
              </a:ext>
            </a:extLst>
          </p:cNvPr>
          <p:cNvSpPr>
            <a:spLocks noGrp="1"/>
          </p:cNvSpPr>
          <p:nvPr>
            <p:ph type="sldNum" sz="quarter" idx="12"/>
          </p:nvPr>
        </p:nvSpPr>
        <p:spPr/>
        <p:txBody>
          <a:bodyPr/>
          <a:lstStyle/>
          <a:p>
            <a:fld id="{C6B2968B-0EE2-5A4D-AE2B-3C2C3DF90F05}" type="slidenum">
              <a:rPr lang="en-US" smtClean="0"/>
              <a:t>‹#›</a:t>
            </a:fld>
            <a:endParaRPr lang="en-US"/>
          </a:p>
        </p:txBody>
      </p:sp>
    </p:spTree>
    <p:extLst>
      <p:ext uri="{BB962C8B-B14F-4D97-AF65-F5344CB8AC3E}">
        <p14:creationId xmlns:p14="http://schemas.microsoft.com/office/powerpoint/2010/main" val="3828437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89E9DE-F5F2-B54C-8497-6794DA935784}"/>
              </a:ext>
            </a:extLst>
          </p:cNvPr>
          <p:cNvSpPr>
            <a:spLocks noGrp="1"/>
          </p:cNvSpPr>
          <p:nvPr>
            <p:ph type="dt" sz="half" idx="10"/>
          </p:nvPr>
        </p:nvSpPr>
        <p:spPr/>
        <p:txBody>
          <a:bodyPr/>
          <a:lstStyle/>
          <a:p>
            <a:fld id="{688B7751-FA68-DA47-91CF-F16631569E77}" type="datetimeFigureOut">
              <a:rPr lang="en-US" smtClean="0"/>
              <a:t>9/30/2020</a:t>
            </a:fld>
            <a:endParaRPr lang="en-US"/>
          </a:p>
        </p:txBody>
      </p:sp>
      <p:sp>
        <p:nvSpPr>
          <p:cNvPr id="3" name="Footer Placeholder 2">
            <a:extLst>
              <a:ext uri="{FF2B5EF4-FFF2-40B4-BE49-F238E27FC236}">
                <a16:creationId xmlns:a16="http://schemas.microsoft.com/office/drawing/2014/main" id="{972FDADB-9480-9146-9E32-220E5B3D4C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78E7387-5300-EA48-92EC-B9A49C5A45B8}"/>
              </a:ext>
            </a:extLst>
          </p:cNvPr>
          <p:cNvSpPr>
            <a:spLocks noGrp="1"/>
          </p:cNvSpPr>
          <p:nvPr>
            <p:ph type="sldNum" sz="quarter" idx="12"/>
          </p:nvPr>
        </p:nvSpPr>
        <p:spPr/>
        <p:txBody>
          <a:bodyPr/>
          <a:lstStyle/>
          <a:p>
            <a:fld id="{C6B2968B-0EE2-5A4D-AE2B-3C2C3DF90F05}" type="slidenum">
              <a:rPr lang="en-US" smtClean="0"/>
              <a:t>‹#›</a:t>
            </a:fld>
            <a:endParaRPr lang="en-US"/>
          </a:p>
        </p:txBody>
      </p:sp>
    </p:spTree>
    <p:extLst>
      <p:ext uri="{BB962C8B-B14F-4D97-AF65-F5344CB8AC3E}">
        <p14:creationId xmlns:p14="http://schemas.microsoft.com/office/powerpoint/2010/main" val="3733736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93666-03C9-ED49-8A97-8897ACA104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CBFB7A4-9942-D84F-9D36-F88F042B7B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E06372-6359-7C46-9208-6872324135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3E221A-8E9B-5440-922E-73D7B6DDAEE6}"/>
              </a:ext>
            </a:extLst>
          </p:cNvPr>
          <p:cNvSpPr>
            <a:spLocks noGrp="1"/>
          </p:cNvSpPr>
          <p:nvPr>
            <p:ph type="dt" sz="half" idx="10"/>
          </p:nvPr>
        </p:nvSpPr>
        <p:spPr/>
        <p:txBody>
          <a:bodyPr/>
          <a:lstStyle/>
          <a:p>
            <a:fld id="{688B7751-FA68-DA47-91CF-F16631569E77}" type="datetimeFigureOut">
              <a:rPr lang="en-US" smtClean="0"/>
              <a:t>9/30/2020</a:t>
            </a:fld>
            <a:endParaRPr lang="en-US"/>
          </a:p>
        </p:txBody>
      </p:sp>
      <p:sp>
        <p:nvSpPr>
          <p:cNvPr id="6" name="Footer Placeholder 5">
            <a:extLst>
              <a:ext uri="{FF2B5EF4-FFF2-40B4-BE49-F238E27FC236}">
                <a16:creationId xmlns:a16="http://schemas.microsoft.com/office/drawing/2014/main" id="{CB021D0F-317F-F64C-BE53-5863D8F0C6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B1115C-3C9C-2647-9DAE-21010EA759F5}"/>
              </a:ext>
            </a:extLst>
          </p:cNvPr>
          <p:cNvSpPr>
            <a:spLocks noGrp="1"/>
          </p:cNvSpPr>
          <p:nvPr>
            <p:ph type="sldNum" sz="quarter" idx="12"/>
          </p:nvPr>
        </p:nvSpPr>
        <p:spPr/>
        <p:txBody>
          <a:bodyPr/>
          <a:lstStyle/>
          <a:p>
            <a:fld id="{C6B2968B-0EE2-5A4D-AE2B-3C2C3DF90F05}" type="slidenum">
              <a:rPr lang="en-US" smtClean="0"/>
              <a:t>‹#›</a:t>
            </a:fld>
            <a:endParaRPr lang="en-US"/>
          </a:p>
        </p:txBody>
      </p:sp>
    </p:spTree>
    <p:extLst>
      <p:ext uri="{BB962C8B-B14F-4D97-AF65-F5344CB8AC3E}">
        <p14:creationId xmlns:p14="http://schemas.microsoft.com/office/powerpoint/2010/main" val="2547365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B2A93-B690-1A4B-920E-EA886A6366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B18949-1C10-A345-9ABD-465F496D70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7D6BE5E-ECEC-EB4C-A455-E93F75BA1D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277A61-14DA-5741-8497-D8AC78F84A05}"/>
              </a:ext>
            </a:extLst>
          </p:cNvPr>
          <p:cNvSpPr>
            <a:spLocks noGrp="1"/>
          </p:cNvSpPr>
          <p:nvPr>
            <p:ph type="dt" sz="half" idx="10"/>
          </p:nvPr>
        </p:nvSpPr>
        <p:spPr/>
        <p:txBody>
          <a:bodyPr/>
          <a:lstStyle/>
          <a:p>
            <a:fld id="{688B7751-FA68-DA47-91CF-F16631569E77}" type="datetimeFigureOut">
              <a:rPr lang="en-US" smtClean="0"/>
              <a:t>9/30/2020</a:t>
            </a:fld>
            <a:endParaRPr lang="en-US"/>
          </a:p>
        </p:txBody>
      </p:sp>
      <p:sp>
        <p:nvSpPr>
          <p:cNvPr id="6" name="Footer Placeholder 5">
            <a:extLst>
              <a:ext uri="{FF2B5EF4-FFF2-40B4-BE49-F238E27FC236}">
                <a16:creationId xmlns:a16="http://schemas.microsoft.com/office/drawing/2014/main" id="{4943CBA5-DDC2-AC43-8AAD-39B7B2C0F4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FDEC07-B776-D84B-B99D-FA04C06A042A}"/>
              </a:ext>
            </a:extLst>
          </p:cNvPr>
          <p:cNvSpPr>
            <a:spLocks noGrp="1"/>
          </p:cNvSpPr>
          <p:nvPr>
            <p:ph type="sldNum" sz="quarter" idx="12"/>
          </p:nvPr>
        </p:nvSpPr>
        <p:spPr/>
        <p:txBody>
          <a:bodyPr/>
          <a:lstStyle/>
          <a:p>
            <a:fld id="{C6B2968B-0EE2-5A4D-AE2B-3C2C3DF90F05}" type="slidenum">
              <a:rPr lang="en-US" smtClean="0"/>
              <a:t>‹#›</a:t>
            </a:fld>
            <a:endParaRPr lang="en-US"/>
          </a:p>
        </p:txBody>
      </p:sp>
    </p:spTree>
    <p:extLst>
      <p:ext uri="{BB962C8B-B14F-4D97-AF65-F5344CB8AC3E}">
        <p14:creationId xmlns:p14="http://schemas.microsoft.com/office/powerpoint/2010/main" val="1615145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C9550F-9BC7-8F46-8B5E-226A7EA4AE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7C0358-19C8-0248-A320-92E4962301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EB9A2E-FCE2-CC4E-9643-EF216B956B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8B7751-FA68-DA47-91CF-F16631569E77}" type="datetimeFigureOut">
              <a:rPr lang="en-US" smtClean="0"/>
              <a:t>9/30/2020</a:t>
            </a:fld>
            <a:endParaRPr lang="en-US"/>
          </a:p>
        </p:txBody>
      </p:sp>
      <p:sp>
        <p:nvSpPr>
          <p:cNvPr id="5" name="Footer Placeholder 4">
            <a:extLst>
              <a:ext uri="{FF2B5EF4-FFF2-40B4-BE49-F238E27FC236}">
                <a16:creationId xmlns:a16="http://schemas.microsoft.com/office/drawing/2014/main" id="{150F032F-29A4-C745-BBA4-89F8854D7B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299EEC-51EF-A046-83CD-DCDAE5F2DD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B2968B-0EE2-5A4D-AE2B-3C2C3DF90F05}" type="slidenum">
              <a:rPr lang="en-US" smtClean="0"/>
              <a:t>‹#›</a:t>
            </a:fld>
            <a:endParaRPr lang="en-US"/>
          </a:p>
        </p:txBody>
      </p:sp>
    </p:spTree>
    <p:extLst>
      <p:ext uri="{BB962C8B-B14F-4D97-AF65-F5344CB8AC3E}">
        <p14:creationId xmlns:p14="http://schemas.microsoft.com/office/powerpoint/2010/main" val="719112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FB5B0058-AF13-4859-B429-4EDDE2A26F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9C75101-09E8-E949-9152-F38AC0787717}"/>
              </a:ext>
            </a:extLst>
          </p:cNvPr>
          <p:cNvSpPr>
            <a:spLocks noGrp="1"/>
          </p:cNvSpPr>
          <p:nvPr>
            <p:ph type="ctrTitle"/>
          </p:nvPr>
        </p:nvSpPr>
        <p:spPr>
          <a:xfrm>
            <a:off x="894164" y="2235200"/>
            <a:ext cx="4605340" cy="2387600"/>
          </a:xfrm>
        </p:spPr>
        <p:txBody>
          <a:bodyPr>
            <a:normAutofit/>
          </a:bodyPr>
          <a:lstStyle/>
          <a:p>
            <a:r>
              <a:rPr lang="en-US" sz="4000" b="1" dirty="0">
                <a:solidFill>
                  <a:schemeClr val="bg1"/>
                </a:solidFill>
              </a:rPr>
              <a:t>The Holy Spirit and Spiritual Gifts</a:t>
            </a:r>
            <a:r>
              <a:rPr lang="en-US" sz="4000" dirty="0">
                <a:solidFill>
                  <a:schemeClr val="bg1"/>
                </a:solidFill>
              </a:rPr>
              <a:t> </a:t>
            </a:r>
            <a:br>
              <a:rPr lang="en-US" dirty="0">
                <a:solidFill>
                  <a:schemeClr val="bg1"/>
                </a:solidFill>
              </a:rPr>
            </a:br>
            <a:r>
              <a:rPr lang="en-US" sz="3100" b="1" dirty="0">
                <a:solidFill>
                  <a:schemeClr val="bg1"/>
                </a:solidFill>
              </a:rPr>
              <a:t>Session 3</a:t>
            </a:r>
            <a:br>
              <a:rPr lang="en-US" dirty="0"/>
            </a:br>
            <a:endParaRPr lang="en-US" sz="5000" dirty="0">
              <a:solidFill>
                <a:schemeClr val="bg1"/>
              </a:solidFill>
            </a:endParaRPr>
          </a:p>
        </p:txBody>
      </p:sp>
      <p:pic>
        <p:nvPicPr>
          <p:cNvPr id="1026" name="Picture 2" descr="23 Top-Level News Background Templates to Download Now | Motion Array">
            <a:extLst>
              <a:ext uri="{FF2B5EF4-FFF2-40B4-BE49-F238E27FC236}">
                <a16:creationId xmlns:a16="http://schemas.microsoft.com/office/drawing/2014/main" id="{C3AFE154-A558-B94E-BCEC-FD02369FAD16}"/>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12122" r="27375" b="1"/>
          <a:stretch/>
        </p:blipFill>
        <p:spPr bwMode="auto">
          <a:xfrm>
            <a:off x="5800734" y="1057275"/>
            <a:ext cx="5917401" cy="474345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D84C2E9E-0B5D-4B5F-9A1F-70EBDCE390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2461" y="1197769"/>
            <a:ext cx="10987078" cy="4462463"/>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382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23 Top-Level News Background Templates to Download Now | Motion Array">
            <a:extLst>
              <a:ext uri="{FF2B5EF4-FFF2-40B4-BE49-F238E27FC236}">
                <a16:creationId xmlns:a16="http://schemas.microsoft.com/office/drawing/2014/main" id="{46C42041-39D9-1646-AF27-FB5C3DE70E77}"/>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13777" b="-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71" name="Rectangle 70">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F55A34-4EE9-F945-8964-6770307BD6A2}"/>
              </a:ext>
            </a:extLst>
          </p:cNvPr>
          <p:cNvSpPr>
            <a:spLocks noGrp="1"/>
          </p:cNvSpPr>
          <p:nvPr>
            <p:ph type="title"/>
          </p:nvPr>
        </p:nvSpPr>
        <p:spPr>
          <a:xfrm>
            <a:off x="390524" y="5350937"/>
            <a:ext cx="11210925" cy="744836"/>
          </a:xfrm>
        </p:spPr>
        <p:txBody>
          <a:bodyPr vert="horz" lIns="91440" tIns="45720" rIns="91440" bIns="45720" rtlCol="0" anchor="ctr">
            <a:normAutofit/>
          </a:bodyPr>
          <a:lstStyle/>
          <a:p>
            <a:pPr algn="ctr"/>
            <a:r>
              <a:rPr lang="en-US" sz="3600" b="1" dirty="0">
                <a:solidFill>
                  <a:schemeClr val="tx1">
                    <a:lumMod val="85000"/>
                    <a:lumOff val="15000"/>
                  </a:schemeClr>
                </a:solidFill>
              </a:rPr>
              <a:t>Read 1 Corinthians 12:1-26</a:t>
            </a:r>
          </a:p>
        </p:txBody>
      </p:sp>
      <p:cxnSp>
        <p:nvCxnSpPr>
          <p:cNvPr id="73" name="Straight Connector 72">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6438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74BD6-C5EA-3B48-952A-1F2B9233A35C}"/>
              </a:ext>
            </a:extLst>
          </p:cNvPr>
          <p:cNvSpPr>
            <a:spLocks noGrp="1"/>
          </p:cNvSpPr>
          <p:nvPr>
            <p:ph type="title"/>
          </p:nvPr>
        </p:nvSpPr>
        <p:spPr/>
        <p:txBody>
          <a:bodyPr/>
          <a:lstStyle/>
          <a:p>
            <a:endParaRPr lang="en-US" dirty="0"/>
          </a:p>
        </p:txBody>
      </p:sp>
      <p:pic>
        <p:nvPicPr>
          <p:cNvPr id="4098" name="Picture 2" descr="23 Top-Level News Background Templates to Download Now | Motion Array">
            <a:extLst>
              <a:ext uri="{FF2B5EF4-FFF2-40B4-BE49-F238E27FC236}">
                <a16:creationId xmlns:a16="http://schemas.microsoft.com/office/drawing/2014/main" id="{C18ADBA5-6DD6-6740-8346-72272577F61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29" y="1"/>
            <a:ext cx="1218877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FBC5BA5-8ABB-0A4B-A071-55B240061888}"/>
              </a:ext>
            </a:extLst>
          </p:cNvPr>
          <p:cNvSpPr txBox="1"/>
          <p:nvPr/>
        </p:nvSpPr>
        <p:spPr>
          <a:xfrm>
            <a:off x="717464" y="843240"/>
            <a:ext cx="11376384" cy="2492990"/>
          </a:xfrm>
          <a:prstGeom prst="rect">
            <a:avLst/>
          </a:prstGeom>
          <a:noFill/>
        </p:spPr>
        <p:txBody>
          <a:bodyPr wrap="none" rtlCol="0">
            <a:spAutoFit/>
          </a:bodyPr>
          <a:lstStyle/>
          <a:p>
            <a:r>
              <a:rPr lang="en-US" sz="3200" dirty="0">
                <a:solidFill>
                  <a:schemeClr val="bg1"/>
                </a:solidFill>
              </a:rPr>
              <a:t>What is the difference between a natural talent and a spiritual gift?</a:t>
            </a:r>
          </a:p>
          <a:p>
            <a:r>
              <a:rPr lang="en-US" sz="2800" dirty="0">
                <a:solidFill>
                  <a:schemeClr val="bg1"/>
                </a:solidFill>
              </a:rPr>
              <a:t>(see outline notes)</a:t>
            </a:r>
          </a:p>
          <a:p>
            <a:endParaRPr lang="en-US" sz="3200" dirty="0">
              <a:solidFill>
                <a:schemeClr val="bg1"/>
              </a:solidFill>
            </a:endParaRPr>
          </a:p>
          <a:p>
            <a:r>
              <a:rPr lang="en-US" sz="3200" b="1" dirty="0">
                <a:solidFill>
                  <a:schemeClr val="bg1"/>
                </a:solidFill>
              </a:rPr>
              <a:t>Natural Talents							Spiritual Gifts</a:t>
            </a:r>
            <a:endParaRPr lang="en-US" sz="3200" dirty="0">
              <a:solidFill>
                <a:schemeClr val="bg1"/>
              </a:solidFill>
            </a:endParaRPr>
          </a:p>
          <a:p>
            <a:endParaRPr lang="en-US" sz="3200" dirty="0">
              <a:solidFill>
                <a:schemeClr val="bg1"/>
              </a:solidFill>
            </a:endParaRPr>
          </a:p>
        </p:txBody>
      </p:sp>
    </p:spTree>
    <p:extLst>
      <p:ext uri="{BB962C8B-B14F-4D97-AF65-F5344CB8AC3E}">
        <p14:creationId xmlns:p14="http://schemas.microsoft.com/office/powerpoint/2010/main" val="301178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74BD6-C5EA-3B48-952A-1F2B9233A35C}"/>
              </a:ext>
            </a:extLst>
          </p:cNvPr>
          <p:cNvSpPr>
            <a:spLocks noGrp="1"/>
          </p:cNvSpPr>
          <p:nvPr>
            <p:ph type="title"/>
          </p:nvPr>
        </p:nvSpPr>
        <p:spPr/>
        <p:txBody>
          <a:bodyPr/>
          <a:lstStyle/>
          <a:p>
            <a:endParaRPr lang="en-US" dirty="0"/>
          </a:p>
        </p:txBody>
      </p:sp>
      <p:pic>
        <p:nvPicPr>
          <p:cNvPr id="4098" name="Picture 2" descr="23 Top-Level News Background Templates to Download Now | Motion Array">
            <a:extLst>
              <a:ext uri="{FF2B5EF4-FFF2-40B4-BE49-F238E27FC236}">
                <a16:creationId xmlns:a16="http://schemas.microsoft.com/office/drawing/2014/main" id="{C18ADBA5-6DD6-6740-8346-72272577F61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8877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FBC5BA5-8ABB-0A4B-A071-55B240061888}"/>
              </a:ext>
            </a:extLst>
          </p:cNvPr>
          <p:cNvSpPr txBox="1"/>
          <p:nvPr/>
        </p:nvSpPr>
        <p:spPr>
          <a:xfrm>
            <a:off x="333632" y="1027906"/>
            <a:ext cx="13360485" cy="5509200"/>
          </a:xfrm>
          <a:prstGeom prst="rect">
            <a:avLst/>
          </a:prstGeom>
          <a:noFill/>
        </p:spPr>
        <p:txBody>
          <a:bodyPr wrap="square" rtlCol="0">
            <a:spAutoFit/>
          </a:bodyPr>
          <a:lstStyle/>
          <a:p>
            <a:r>
              <a:rPr lang="en-US" sz="3200" b="1" dirty="0">
                <a:solidFill>
                  <a:schemeClr val="bg1"/>
                </a:solidFill>
              </a:rPr>
              <a:t>Every Christian has at least one gift.  </a:t>
            </a:r>
          </a:p>
          <a:p>
            <a:pPr lvl="0" algn="ctr"/>
            <a:endParaRPr lang="en-US" sz="3200" b="1" dirty="0">
              <a:solidFill>
                <a:schemeClr val="bg1"/>
              </a:solidFill>
            </a:endParaRPr>
          </a:p>
          <a:p>
            <a:pPr lvl="0" algn="ctr"/>
            <a:r>
              <a:rPr lang="en-US" sz="3200" b="1" dirty="0">
                <a:solidFill>
                  <a:schemeClr val="bg1"/>
                </a:solidFill>
              </a:rPr>
              <a:t> </a:t>
            </a:r>
            <a:r>
              <a:rPr lang="en-US" sz="3200" dirty="0">
                <a:solidFill>
                  <a:schemeClr val="bg1"/>
                </a:solidFill>
              </a:rPr>
              <a:t>All these are empowered by</a:t>
            </a:r>
          </a:p>
          <a:p>
            <a:pPr lvl="0" algn="ctr"/>
            <a:r>
              <a:rPr lang="en-US" sz="3200" dirty="0">
                <a:solidFill>
                  <a:schemeClr val="bg1"/>
                </a:solidFill>
              </a:rPr>
              <a:t>one and the same Spirit,</a:t>
            </a:r>
          </a:p>
          <a:p>
            <a:pPr lvl="0" algn="ctr"/>
            <a:r>
              <a:rPr lang="en-US" sz="3200" dirty="0">
                <a:solidFill>
                  <a:schemeClr val="bg1"/>
                </a:solidFill>
              </a:rPr>
              <a:t>who apportions to each </a:t>
            </a:r>
          </a:p>
          <a:p>
            <a:pPr lvl="0" algn="ctr"/>
            <a:r>
              <a:rPr lang="en-US" sz="3200" dirty="0">
                <a:solidFill>
                  <a:schemeClr val="bg1"/>
                </a:solidFill>
              </a:rPr>
              <a:t>one individually as He wills.</a:t>
            </a:r>
          </a:p>
          <a:p>
            <a:pPr lvl="0" algn="ctr"/>
            <a:r>
              <a:rPr lang="en-US" sz="3200" b="1" dirty="0">
                <a:solidFill>
                  <a:schemeClr val="bg1"/>
                </a:solidFill>
              </a:rPr>
              <a:t>1 Corinthians 12:11</a:t>
            </a:r>
          </a:p>
          <a:p>
            <a:r>
              <a:rPr lang="en-US" sz="3200" dirty="0">
                <a:solidFill>
                  <a:schemeClr val="bg1"/>
                </a:solidFill>
              </a:rPr>
              <a:t> </a:t>
            </a:r>
          </a:p>
          <a:p>
            <a:r>
              <a:rPr lang="en-US" sz="3200" b="1" dirty="0">
                <a:solidFill>
                  <a:schemeClr val="bg1"/>
                </a:solidFill>
              </a:rPr>
              <a:t>						</a:t>
            </a:r>
          </a:p>
          <a:p>
            <a:endParaRPr lang="en-US" sz="3200" dirty="0">
              <a:solidFill>
                <a:schemeClr val="bg1"/>
              </a:solidFill>
            </a:endParaRPr>
          </a:p>
          <a:p>
            <a:endParaRPr lang="en-US" sz="3200" dirty="0">
              <a:solidFill>
                <a:schemeClr val="bg1"/>
              </a:solidFill>
            </a:endParaRPr>
          </a:p>
        </p:txBody>
      </p:sp>
    </p:spTree>
    <p:extLst>
      <p:ext uri="{BB962C8B-B14F-4D97-AF65-F5344CB8AC3E}">
        <p14:creationId xmlns:p14="http://schemas.microsoft.com/office/powerpoint/2010/main" val="2205911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E45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270B5C-4E71-2B46-A053-9F3812C7B878}"/>
              </a:ext>
            </a:extLst>
          </p:cNvPr>
          <p:cNvSpPr>
            <a:spLocks noGrp="1"/>
          </p:cNvSpPr>
          <p:nvPr>
            <p:ph type="title"/>
          </p:nvPr>
        </p:nvSpPr>
        <p:spPr>
          <a:xfrm>
            <a:off x="8809470" y="157316"/>
            <a:ext cx="3107226" cy="6164826"/>
          </a:xfrm>
        </p:spPr>
        <p:txBody>
          <a:bodyPr vert="horz" lIns="91440" tIns="45720" rIns="91440" bIns="45720" rtlCol="0" anchor="ctr">
            <a:normAutofit/>
          </a:bodyPr>
          <a:lstStyle/>
          <a:p>
            <a:r>
              <a:rPr lang="en-US" sz="3600" dirty="0">
                <a:solidFill>
                  <a:srgbClr val="FFFFFF"/>
                </a:solidFill>
              </a:rPr>
              <a:t>Look up these verses and identify the spiritual gifts mentioned.</a:t>
            </a:r>
            <a:br>
              <a:rPr lang="en-US" sz="3600" dirty="0">
                <a:solidFill>
                  <a:srgbClr val="FFFFFF"/>
                </a:solidFill>
              </a:rPr>
            </a:br>
            <a:br>
              <a:rPr lang="en-US" sz="3600" dirty="0">
                <a:solidFill>
                  <a:srgbClr val="FFFFFF"/>
                </a:solidFill>
              </a:rPr>
            </a:br>
            <a:r>
              <a:rPr lang="en-US" sz="3600" dirty="0">
                <a:solidFill>
                  <a:srgbClr val="FFFFFF"/>
                </a:solidFill>
              </a:rPr>
              <a:t>Try to define or explain how these gifts can practically be used to build up the church.</a:t>
            </a:r>
          </a:p>
        </p:txBody>
      </p:sp>
      <p:sp>
        <p:nvSpPr>
          <p:cNvPr id="73"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6" name="Picture 2" descr="23 Top-Level News Background Templates to Download Now | Motion Array">
            <a:extLst>
              <a:ext uri="{FF2B5EF4-FFF2-40B4-BE49-F238E27FC236}">
                <a16:creationId xmlns:a16="http://schemas.microsoft.com/office/drawing/2014/main" id="{79FAD200-2323-C34A-A985-4C289928D3BE}"/>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6248" r="21499" b="-1"/>
          <a:stretch/>
        </p:blipFill>
        <p:spPr bwMode="auto">
          <a:xfrm>
            <a:off x="976251" y="942538"/>
            <a:ext cx="7163222" cy="4808332"/>
          </a:xfrm>
          <a:prstGeom prst="rect">
            <a:avLst/>
          </a:prstGeom>
          <a:noFill/>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062E6D2-B88F-5641-B4DD-6C670D9D2A26}"/>
              </a:ext>
            </a:extLst>
          </p:cNvPr>
          <p:cNvSpPr txBox="1"/>
          <p:nvPr/>
        </p:nvSpPr>
        <p:spPr>
          <a:xfrm>
            <a:off x="3903406" y="942538"/>
            <a:ext cx="4265931" cy="2554545"/>
          </a:xfrm>
          <a:prstGeom prst="rect">
            <a:avLst/>
          </a:prstGeom>
          <a:noFill/>
        </p:spPr>
        <p:txBody>
          <a:bodyPr wrap="square" rtlCol="0">
            <a:spAutoFit/>
          </a:bodyPr>
          <a:lstStyle/>
          <a:p>
            <a:r>
              <a:rPr lang="en-US" sz="3200" dirty="0">
                <a:solidFill>
                  <a:schemeClr val="bg1"/>
                </a:solidFill>
              </a:rPr>
              <a:t>Romans 12:6-8</a:t>
            </a:r>
          </a:p>
          <a:p>
            <a:r>
              <a:rPr lang="en-US" sz="3200" dirty="0">
                <a:solidFill>
                  <a:schemeClr val="bg1"/>
                </a:solidFill>
              </a:rPr>
              <a:t>Ephesians 4:11</a:t>
            </a:r>
          </a:p>
          <a:p>
            <a:r>
              <a:rPr lang="en-US" sz="3200" dirty="0">
                <a:solidFill>
                  <a:schemeClr val="bg1"/>
                </a:solidFill>
              </a:rPr>
              <a:t>1 Peter 4:11</a:t>
            </a:r>
          </a:p>
          <a:p>
            <a:r>
              <a:rPr lang="en-US" sz="3200" dirty="0">
                <a:solidFill>
                  <a:schemeClr val="bg1"/>
                </a:solidFill>
              </a:rPr>
              <a:t>1 Corinthians 12:6-10</a:t>
            </a:r>
          </a:p>
          <a:p>
            <a:r>
              <a:rPr lang="en-US" sz="3200" dirty="0">
                <a:solidFill>
                  <a:schemeClr val="bg1"/>
                </a:solidFill>
              </a:rPr>
              <a:t>1 Corinthians 12:28-30</a:t>
            </a:r>
          </a:p>
        </p:txBody>
      </p:sp>
    </p:spTree>
    <p:extLst>
      <p:ext uri="{BB962C8B-B14F-4D97-AF65-F5344CB8AC3E}">
        <p14:creationId xmlns:p14="http://schemas.microsoft.com/office/powerpoint/2010/main" val="433041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3A1EA-98BF-D747-9AE1-4A02568CE7D9}"/>
              </a:ext>
            </a:extLst>
          </p:cNvPr>
          <p:cNvSpPr>
            <a:spLocks noGrp="1"/>
          </p:cNvSpPr>
          <p:nvPr>
            <p:ph type="title"/>
          </p:nvPr>
        </p:nvSpPr>
        <p:spPr>
          <a:xfrm>
            <a:off x="838200" y="550477"/>
            <a:ext cx="10515600" cy="1325563"/>
          </a:xfrm>
        </p:spPr>
        <p:txBody>
          <a:bodyPr/>
          <a:lstStyle/>
          <a:p>
            <a:pPr algn="ctr"/>
            <a:r>
              <a:rPr lang="en-US" b="1" dirty="0"/>
              <a:t>Are All the Gifts Still in Operation?</a:t>
            </a:r>
            <a:br>
              <a:rPr lang="en-US" dirty="0"/>
            </a:br>
            <a:endParaRPr lang="en-US" dirty="0"/>
          </a:p>
        </p:txBody>
      </p:sp>
      <p:pic>
        <p:nvPicPr>
          <p:cNvPr id="1026" name="Picture 2" descr="23 Top-Level News Background Templates to Download Now | Motion Array">
            <a:extLst>
              <a:ext uri="{FF2B5EF4-FFF2-40B4-BE49-F238E27FC236}">
                <a16:creationId xmlns:a16="http://schemas.microsoft.com/office/drawing/2014/main" id="{D9B766D8-1EE4-4D41-9365-2423FA9A838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1746" y="1340710"/>
            <a:ext cx="10515600" cy="508819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2AB1507-C02D-E04C-BB49-89F41BE69C69}"/>
              </a:ext>
            </a:extLst>
          </p:cNvPr>
          <p:cNvSpPr txBox="1"/>
          <p:nvPr/>
        </p:nvSpPr>
        <p:spPr>
          <a:xfrm>
            <a:off x="1581664" y="2224216"/>
            <a:ext cx="4200830" cy="1231106"/>
          </a:xfrm>
          <a:prstGeom prst="rect">
            <a:avLst/>
          </a:prstGeom>
          <a:noFill/>
        </p:spPr>
        <p:txBody>
          <a:bodyPr wrap="none" rtlCol="0">
            <a:spAutoFit/>
          </a:bodyPr>
          <a:lstStyle/>
          <a:p>
            <a:r>
              <a:rPr lang="en-US" sz="3200" b="1" dirty="0">
                <a:solidFill>
                  <a:schemeClr val="bg1"/>
                </a:solidFill>
              </a:rPr>
              <a:t>The </a:t>
            </a:r>
            <a:r>
              <a:rPr lang="en-US" sz="3200" b="1" dirty="0" err="1">
                <a:solidFill>
                  <a:schemeClr val="bg1"/>
                </a:solidFill>
              </a:rPr>
              <a:t>Cessationism</a:t>
            </a:r>
            <a:r>
              <a:rPr lang="en-US" sz="3200" b="1" dirty="0">
                <a:solidFill>
                  <a:schemeClr val="bg1"/>
                </a:solidFill>
              </a:rPr>
              <a:t> View:</a:t>
            </a:r>
          </a:p>
          <a:p>
            <a:r>
              <a:rPr lang="en-US" sz="2400" b="1" dirty="0">
                <a:solidFill>
                  <a:schemeClr val="bg1"/>
                </a:solidFill>
              </a:rPr>
              <a:t>(see outline notes) </a:t>
            </a:r>
            <a:endParaRPr lang="en-US" sz="2400" dirty="0">
              <a:solidFill>
                <a:schemeClr val="bg1"/>
              </a:solidFill>
            </a:endParaRPr>
          </a:p>
          <a:p>
            <a:endParaRPr lang="en-US" dirty="0">
              <a:solidFill>
                <a:schemeClr val="bg1"/>
              </a:solidFill>
            </a:endParaRPr>
          </a:p>
        </p:txBody>
      </p:sp>
      <p:sp>
        <p:nvSpPr>
          <p:cNvPr id="5" name="TextBox 4">
            <a:extLst>
              <a:ext uri="{FF2B5EF4-FFF2-40B4-BE49-F238E27FC236}">
                <a16:creationId xmlns:a16="http://schemas.microsoft.com/office/drawing/2014/main" id="{D5542373-E8EF-4D4F-8BD5-3871DD05385E}"/>
              </a:ext>
            </a:extLst>
          </p:cNvPr>
          <p:cNvSpPr txBox="1"/>
          <p:nvPr/>
        </p:nvSpPr>
        <p:spPr>
          <a:xfrm>
            <a:off x="1622853" y="4133921"/>
            <a:ext cx="4879926" cy="954107"/>
          </a:xfrm>
          <a:prstGeom prst="rect">
            <a:avLst/>
          </a:prstGeom>
          <a:noFill/>
        </p:spPr>
        <p:txBody>
          <a:bodyPr wrap="none" rtlCol="0">
            <a:spAutoFit/>
          </a:bodyPr>
          <a:lstStyle/>
          <a:p>
            <a:r>
              <a:rPr lang="en-US" sz="3200" b="1" dirty="0">
                <a:solidFill>
                  <a:schemeClr val="bg1"/>
                </a:solidFill>
              </a:rPr>
              <a:t>The </a:t>
            </a:r>
            <a:r>
              <a:rPr lang="en-US" sz="3200" b="1" dirty="0" err="1">
                <a:solidFill>
                  <a:schemeClr val="bg1"/>
                </a:solidFill>
              </a:rPr>
              <a:t>Continuationism</a:t>
            </a:r>
            <a:r>
              <a:rPr lang="en-US" sz="3200" b="1" dirty="0">
                <a:solidFill>
                  <a:schemeClr val="bg1"/>
                </a:solidFill>
              </a:rPr>
              <a:t> View:</a:t>
            </a:r>
            <a:r>
              <a:rPr lang="en-US" sz="3200" dirty="0">
                <a:solidFill>
                  <a:schemeClr val="bg1"/>
                </a:solidFill>
              </a:rPr>
              <a:t> </a:t>
            </a:r>
          </a:p>
          <a:p>
            <a:r>
              <a:rPr lang="en-US" sz="2400" dirty="0">
                <a:solidFill>
                  <a:schemeClr val="bg1"/>
                </a:solidFill>
              </a:rPr>
              <a:t>(see outline notes)</a:t>
            </a:r>
          </a:p>
        </p:txBody>
      </p:sp>
    </p:spTree>
    <p:extLst>
      <p:ext uri="{BB962C8B-B14F-4D97-AF65-F5344CB8AC3E}">
        <p14:creationId xmlns:p14="http://schemas.microsoft.com/office/powerpoint/2010/main" val="1375153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E45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761937-6935-474E-A406-33837E668680}"/>
              </a:ext>
            </a:extLst>
          </p:cNvPr>
          <p:cNvSpPr>
            <a:spLocks noGrp="1"/>
          </p:cNvSpPr>
          <p:nvPr>
            <p:ph type="title"/>
          </p:nvPr>
        </p:nvSpPr>
        <p:spPr>
          <a:xfrm>
            <a:off x="8779417" y="828746"/>
            <a:ext cx="3255536" cy="4794567"/>
          </a:xfrm>
        </p:spPr>
        <p:txBody>
          <a:bodyPr vert="horz" lIns="91440" tIns="45720" rIns="91440" bIns="45720" rtlCol="0" anchor="ctr">
            <a:normAutofit/>
          </a:bodyPr>
          <a:lstStyle/>
          <a:p>
            <a:r>
              <a:rPr lang="en-US" sz="3200" b="1" dirty="0">
                <a:solidFill>
                  <a:schemeClr val="bg1">
                    <a:lumMod val="75000"/>
                  </a:schemeClr>
                </a:solidFill>
              </a:rPr>
              <a:t>Want to find out what your spiritual gift is? </a:t>
            </a:r>
            <a:br>
              <a:rPr lang="en-US" sz="3200" dirty="0">
                <a:solidFill>
                  <a:schemeClr val="bg1">
                    <a:lumMod val="75000"/>
                  </a:schemeClr>
                </a:solidFill>
              </a:rPr>
            </a:br>
            <a:r>
              <a:rPr lang="en-US" sz="3200" dirty="0">
                <a:solidFill>
                  <a:schemeClr val="bg1">
                    <a:lumMod val="75000"/>
                  </a:schemeClr>
                </a:solidFill>
              </a:rPr>
              <a:t> </a:t>
            </a:r>
            <a:br>
              <a:rPr lang="en-US" sz="3200" dirty="0">
                <a:solidFill>
                  <a:schemeClr val="bg1">
                    <a:lumMod val="75000"/>
                  </a:schemeClr>
                </a:solidFill>
              </a:rPr>
            </a:br>
            <a:r>
              <a:rPr lang="en-US" sz="3200" b="1" dirty="0">
                <a:solidFill>
                  <a:schemeClr val="bg1">
                    <a:lumMod val="75000"/>
                  </a:schemeClr>
                </a:solidFill>
              </a:rPr>
              <a:t>www.giftstest.com</a:t>
            </a:r>
            <a:br>
              <a:rPr lang="en-US" sz="3200" dirty="0"/>
            </a:br>
            <a:endParaRPr lang="en-US" sz="3200" dirty="0"/>
          </a:p>
        </p:txBody>
      </p:sp>
      <p:sp>
        <p:nvSpPr>
          <p:cNvPr id="73"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23 Top-Level News Background Templates to Download Now | Motion Array">
            <a:extLst>
              <a:ext uri="{FF2B5EF4-FFF2-40B4-BE49-F238E27FC236}">
                <a16:creationId xmlns:a16="http://schemas.microsoft.com/office/drawing/2014/main" id="{330DAE45-25EF-F043-9239-F2C49336B9CC}"/>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6248" r="21499" b="-1"/>
          <a:stretch/>
        </p:blipFill>
        <p:spPr bwMode="auto">
          <a:xfrm>
            <a:off x="976250" y="983068"/>
            <a:ext cx="7163222" cy="4808332"/>
          </a:xfrm>
          <a:prstGeom prst="rect">
            <a:avLst/>
          </a:prstGeom>
          <a:noFill/>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88A9A8C-5DF7-894A-99D5-D977912B5D38}"/>
              </a:ext>
            </a:extLst>
          </p:cNvPr>
          <p:cNvSpPr txBox="1"/>
          <p:nvPr/>
        </p:nvSpPr>
        <p:spPr>
          <a:xfrm>
            <a:off x="1650206" y="1435307"/>
            <a:ext cx="5815311" cy="4370427"/>
          </a:xfrm>
          <a:prstGeom prst="rect">
            <a:avLst/>
          </a:prstGeom>
          <a:noFill/>
        </p:spPr>
        <p:txBody>
          <a:bodyPr wrap="square" rtlCol="0">
            <a:spAutoFit/>
          </a:bodyPr>
          <a:lstStyle/>
          <a:p>
            <a:r>
              <a:rPr lang="en-US" sz="3200" b="1" dirty="0">
                <a:solidFill>
                  <a:schemeClr val="bg1"/>
                </a:solidFill>
              </a:rPr>
              <a:t>Small Group Discussion</a:t>
            </a:r>
            <a:r>
              <a:rPr lang="en-US" sz="3200" dirty="0">
                <a:solidFill>
                  <a:schemeClr val="bg1"/>
                </a:solidFill>
              </a:rPr>
              <a:t>:  Go back and look at the list of Spiritual Gifts.  What gift(s) do you believe God has given you for the building up of the body? Do others confirm this as well of you?  If yes, how so?</a:t>
            </a:r>
          </a:p>
          <a:p>
            <a:r>
              <a:rPr lang="en-US" dirty="0"/>
              <a:t> </a:t>
            </a:r>
          </a:p>
          <a:p>
            <a:r>
              <a:rPr lang="en-US" dirty="0"/>
              <a:t> </a:t>
            </a:r>
          </a:p>
          <a:p>
            <a:endParaRPr lang="en-US" dirty="0"/>
          </a:p>
        </p:txBody>
      </p:sp>
    </p:spTree>
    <p:extLst>
      <p:ext uri="{BB962C8B-B14F-4D97-AF65-F5344CB8AC3E}">
        <p14:creationId xmlns:p14="http://schemas.microsoft.com/office/powerpoint/2010/main" val="23550067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225</Words>
  <Application>Microsoft Office PowerPoint</Application>
  <PresentationFormat>Widescreen</PresentationFormat>
  <Paragraphs>30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The Holy Spirit and Spiritual Gifts  Session 3 </vt:lpstr>
      <vt:lpstr>Read 1 Corinthians 12:1-26</vt:lpstr>
      <vt:lpstr>PowerPoint Presentation</vt:lpstr>
      <vt:lpstr>PowerPoint Presentation</vt:lpstr>
      <vt:lpstr>Look up these verses and identify the spiritual gifts mentioned.  Try to define or explain how these gifts can practically be used to build up the church.</vt:lpstr>
      <vt:lpstr>Are All the Gifts Still in Operation? </vt:lpstr>
      <vt:lpstr>Want to find out what your spiritual gift is?    www.giftstest.com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Holy Spirit and Spiritual Gifts  Session 3</dc:title>
  <dc:creator>Craig Peters</dc:creator>
  <cp:lastModifiedBy>Brenda Gates</cp:lastModifiedBy>
  <cp:revision>4</cp:revision>
  <dcterms:created xsi:type="dcterms:W3CDTF">2020-09-24T11:37:47Z</dcterms:created>
  <dcterms:modified xsi:type="dcterms:W3CDTF">2020-10-01T00:30:06Z</dcterms:modified>
</cp:coreProperties>
</file>