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088E054-7F4D-BF41-A5EE-713E9E02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16" y="1002548"/>
            <a:ext cx="11790784" cy="270170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400" b="1" dirty="0">
                <a:solidFill>
                  <a:schemeClr val="tx1"/>
                </a:solidFill>
              </a:rPr>
              <a:t>The Doctrine of Jesus Christ (Part 4)</a:t>
            </a:r>
          </a:p>
          <a:p>
            <a:pPr>
              <a:spcBef>
                <a:spcPts val="0"/>
              </a:spcBef>
            </a:pP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5400" b="1" dirty="0">
                <a:solidFill>
                  <a:schemeClr val="tx1"/>
                </a:solidFill>
              </a:rPr>
              <a:t>Christ’s Return </a:t>
            </a:r>
          </a:p>
        </p:txBody>
      </p:sp>
      <p:pic>
        <p:nvPicPr>
          <p:cNvPr id="7" name="Picture 6" descr="Having Confidence In Christ's Return | The Virtuous Girls">
            <a:extLst>
              <a:ext uri="{FF2B5EF4-FFF2-40B4-BE49-F238E27FC236}">
                <a16:creationId xmlns:a16="http://schemas.microsoft.com/office/drawing/2014/main" id="{E116DCF6-77DE-4640-8255-507A289641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027" y="3219621"/>
            <a:ext cx="4578350" cy="2801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02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3CCC9-6AC9-BE49-AA4D-79FA39E2C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6" y="1160585"/>
            <a:ext cx="10984523" cy="52519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i="1" dirty="0"/>
              <a:t>Looking for the blessed hope and the appearing of the glory of our great God and Savior, Christ Jesus (Titus 2:13).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More will be shared about the return of Christ when we cover the doctrine of Eschatology (future or end times events).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encourages you or frightens you about how the return of Christ could come at any moment?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7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8491C-CA21-5947-A445-FAFB77CC6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900" y="624110"/>
            <a:ext cx="10058401" cy="59453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tx1"/>
                </a:solidFill>
              </a:rPr>
              <a:t>When He returns. . .</a:t>
            </a:r>
          </a:p>
          <a:p>
            <a:pPr lvl="0"/>
            <a:r>
              <a:rPr lang="en-US" sz="3200" dirty="0"/>
              <a:t>The dead in Christ will be raised to life                          (1 Thessalonians </a:t>
            </a:r>
            <a:r>
              <a:rPr lang="en-US" sz="3200"/>
              <a:t>4:13-18).</a:t>
            </a:r>
            <a:endParaRPr lang="en-US" sz="3200" dirty="0"/>
          </a:p>
          <a:p>
            <a:pPr lvl="0"/>
            <a:r>
              <a:rPr lang="en-US" sz="3200" dirty="0"/>
              <a:t>He will reward His people (1 Corinthians 3:11-15;          2 Corinthians 5:10) after the Rapture of the church. </a:t>
            </a:r>
          </a:p>
          <a:p>
            <a:pPr lvl="0"/>
            <a:r>
              <a:rPr lang="en-US" sz="3200" dirty="0"/>
              <a:t>He will defeat Satan and cast Him in the Lake of Fire (Revelation 20:7-10).</a:t>
            </a:r>
          </a:p>
          <a:p>
            <a:pPr lvl="0"/>
            <a:r>
              <a:rPr lang="en-US" sz="3200" dirty="0"/>
              <a:t>He will judge the living and the dead who do not know Christ (Revelation 20:11-15).</a:t>
            </a:r>
          </a:p>
          <a:p>
            <a:pPr lvl="0"/>
            <a:r>
              <a:rPr lang="en-US" sz="3200" dirty="0"/>
              <a:t>He will rule this world (Revelation 19:15).</a:t>
            </a:r>
          </a:p>
          <a:p>
            <a:pPr lvl="0"/>
            <a:r>
              <a:rPr lang="en-US" sz="3200" dirty="0"/>
              <a:t>He will dwell with His people for all eternity (Revelation 21-22).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3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7F50-B288-5042-BDDE-16834E45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41" y="377925"/>
            <a:ext cx="8911687" cy="1280890"/>
          </a:xfrm>
        </p:spPr>
        <p:txBody>
          <a:bodyPr/>
          <a:lstStyle/>
          <a:p>
            <a:r>
              <a:rPr lang="en-US" b="1" dirty="0"/>
              <a:t>Group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0972-F085-2346-8C8E-3B5B016C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018" y="886629"/>
            <a:ext cx="10472982" cy="55934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Read 1 Thessalonians 4:13-18 to yourself.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Have someone in the group read it out loud.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Observation – What does it say?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300" lvl="0" indent="-1778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Why does Paul not want these believers to be 				ignorant?</a:t>
            </a:r>
          </a:p>
          <a:p>
            <a:pPr marL="749300" lvl="0" indent="-1778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Why is sorrow over the death of a Christian less than 		the death of one who is lost? </a:t>
            </a:r>
          </a:p>
          <a:p>
            <a:pPr marL="749300" lvl="0" indent="-1778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What sounds will accompany the return of Christ?</a:t>
            </a:r>
          </a:p>
          <a:p>
            <a:pPr marL="749300" lvl="0" indent="-1778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What is the hope of Christians whether dead or alive?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2D535-E0CF-7B4D-A5ED-64B1F166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2" y="1137137"/>
            <a:ext cx="9769596" cy="491197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Interpretation –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What truth about the coming of Jesus is Paul 	trying to convey to the 	church then and the church 	now?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Application – Put into practice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How should we live in light of His return?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How can the church be encouraged by Christ’s 	coming?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132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322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Group Study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Craig Peters</cp:lastModifiedBy>
  <cp:revision>6</cp:revision>
  <dcterms:created xsi:type="dcterms:W3CDTF">2020-04-08T16:22:27Z</dcterms:created>
  <dcterms:modified xsi:type="dcterms:W3CDTF">2020-04-17T15:14:02Z</dcterms:modified>
</cp:coreProperties>
</file>