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232" autoAdjust="0"/>
  </p:normalViewPr>
  <p:slideViewPr>
    <p:cSldViewPr snapToGrid="0" snapToObjects="1">
      <p:cViewPr varScale="1">
        <p:scale>
          <a:sx n="99" d="100"/>
          <a:sy n="99" d="100"/>
        </p:scale>
        <p:origin x="10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F49C9-9DCD-4855-B1C6-337811DBC864}" type="datetimeFigureOut">
              <a:rPr lang="en-US" smtClean="0"/>
              <a:t>4/17/20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F4FD9-FB94-4B47-818B-9B7E3F968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24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EF4FD9-FB94-4B47-818B-9B7E3F9687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45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DB65-B890-1E48-8107-CCC28E38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14800" y="782319"/>
            <a:ext cx="7428271" cy="4138983"/>
          </a:xfrm>
        </p:spPr>
        <p:txBody>
          <a:bodyPr>
            <a:normAutofit fontScale="90000"/>
          </a:bodyPr>
          <a:lstStyle/>
          <a:p>
            <a:r>
              <a:rPr lang="en-US" sz="6600" b="1" dirty="0"/>
              <a:t>The Doctrine of Jesus Christ (Part 3)</a:t>
            </a:r>
            <a:br>
              <a:rPr lang="en-US" sz="6600" b="1" dirty="0"/>
            </a:br>
            <a:br>
              <a:rPr lang="en-US" sz="6600" b="1" dirty="0"/>
            </a:br>
            <a:r>
              <a:rPr lang="en-US" sz="6600" b="1" dirty="0"/>
              <a:t>Christ’s Resurrection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F8B48E-5EDC-5346-8432-49ED42A8DD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33" r="1" b="8209"/>
          <a:stretch/>
        </p:blipFill>
        <p:spPr>
          <a:xfrm>
            <a:off x="784644" y="889543"/>
            <a:ext cx="3157436" cy="413898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447491A2-2AF8-2847-A05F-7B80438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23" y="-1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46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DB65-B890-1E48-8107-CCC28E38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1058" y="837886"/>
            <a:ext cx="10102314" cy="2204567"/>
          </a:xfrm>
        </p:spPr>
        <p:txBody>
          <a:bodyPr>
            <a:noAutofit/>
          </a:bodyPr>
          <a:lstStyle/>
          <a:p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47491A2-2AF8-2847-A05F-7B80438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23" y="-1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5CC08E-3948-B344-B366-E49275BD5786}"/>
              </a:ext>
            </a:extLst>
          </p:cNvPr>
          <p:cNvSpPr/>
          <p:nvPr/>
        </p:nvSpPr>
        <p:spPr>
          <a:xfrm>
            <a:off x="1043354" y="1162569"/>
            <a:ext cx="100100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Presently. . . Jesus Christ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reigns over all things 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(Psalm 145:13; Lamentations 5:19; Matthew 28:18).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Presently. . . Jesus Christ continues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intercede for His people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 John 2:1; Romans 8:34; Hebrews 7:25).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Presently. . . Jesus Christ gives His children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gifts to edify and lift up the church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 Corinthians 12:12-26; Ephesians 4:10-14).</a:t>
            </a:r>
          </a:p>
        </p:txBody>
      </p:sp>
    </p:spTree>
    <p:extLst>
      <p:ext uri="{BB962C8B-B14F-4D97-AF65-F5344CB8AC3E}">
        <p14:creationId xmlns:p14="http://schemas.microsoft.com/office/powerpoint/2010/main" val="623847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DB65-B890-1E48-8107-CCC28E38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1058" y="837886"/>
            <a:ext cx="10102314" cy="2204567"/>
          </a:xfrm>
        </p:spPr>
        <p:txBody>
          <a:bodyPr>
            <a:noAutofit/>
          </a:bodyPr>
          <a:lstStyle/>
          <a:p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47491A2-2AF8-2847-A05F-7B80438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23" y="-1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5CC08E-3948-B344-B366-E49275BD5786}"/>
              </a:ext>
            </a:extLst>
          </p:cNvPr>
          <p:cNvSpPr/>
          <p:nvPr/>
        </p:nvSpPr>
        <p:spPr>
          <a:xfrm>
            <a:off x="1068290" y="1162569"/>
            <a:ext cx="9448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Presently. . . Jesus Christ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sends the Holy Spirit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comfort, convict, empower, indwell, and guide us (John 16:6-11; Acts 1:8; Galatians 2:20).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Presently. . . Jesus is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preparing a place for us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(John 14:1-4).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Presently. . . Jesus is on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us     (Matthew 28:20).</a:t>
            </a:r>
          </a:p>
        </p:txBody>
      </p:sp>
    </p:spTree>
    <p:extLst>
      <p:ext uri="{BB962C8B-B14F-4D97-AF65-F5344CB8AC3E}">
        <p14:creationId xmlns:p14="http://schemas.microsoft.com/office/powerpoint/2010/main" val="219767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DB65-B890-1E48-8107-CCC28E38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1058" y="837886"/>
            <a:ext cx="10102314" cy="2204567"/>
          </a:xfrm>
        </p:spPr>
        <p:txBody>
          <a:bodyPr>
            <a:noAutofit/>
          </a:bodyPr>
          <a:lstStyle/>
          <a:p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47491A2-2AF8-2847-A05F-7B80438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23" y="-1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5CC08E-3948-B344-B366-E49275BD5786}"/>
              </a:ext>
            </a:extLst>
          </p:cNvPr>
          <p:cNvSpPr/>
          <p:nvPr/>
        </p:nvSpPr>
        <p:spPr>
          <a:xfrm>
            <a:off x="974504" y="984546"/>
            <a:ext cx="9448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Study – 1 Corinthians 15:12-20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 – </a:t>
            </a:r>
            <a:r>
              <a:rPr lang="en-US" sz="3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a List</a:t>
            </a:r>
            <a:endParaRPr lang="en-US" sz="32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What do we lose or forfeit if the resurrection of 	Christ never took place?</a:t>
            </a: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Interpretation – </a:t>
            </a:r>
            <a:r>
              <a:rPr lang="en-US" sz="3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a Question</a:t>
            </a:r>
            <a:endParaRPr lang="en-US" sz="32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Ask a question about a word or an idea that you 	don’t understand.</a:t>
            </a: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– </a:t>
            </a:r>
            <a:r>
              <a:rPr lang="en-US" sz="3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Finish the sentence</a:t>
            </a:r>
            <a:endParaRPr lang="en-US" sz="32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Because of the Christ’s resurrection my life. . .</a:t>
            </a:r>
          </a:p>
        </p:txBody>
      </p:sp>
    </p:spTree>
    <p:extLst>
      <p:ext uri="{BB962C8B-B14F-4D97-AF65-F5344CB8AC3E}">
        <p14:creationId xmlns:p14="http://schemas.microsoft.com/office/powerpoint/2010/main" val="382192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DB65-B890-1E48-8107-CCC28E38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763" y="562079"/>
            <a:ext cx="6642458" cy="5030562"/>
          </a:xfrm>
        </p:spPr>
        <p:txBody>
          <a:bodyPr>
            <a:normAutofit/>
          </a:bodyPr>
          <a:lstStyle/>
          <a:p>
            <a:r>
              <a:rPr lang="en-US" sz="3600" i="1" dirty="0"/>
              <a:t>Who was declared the Son of God with power by the resurrection from the dead, according to the Spirit of holiness, Jesus Christ our Lord. (Romans 1:4)</a:t>
            </a:r>
            <a:br>
              <a:rPr lang="en-US" sz="3600" dirty="0"/>
            </a:br>
            <a:endParaRPr lang="en-US" sz="36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F8B48E-5EDC-5346-8432-49ED42A8DD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33" r="1" b="8209"/>
          <a:stretch/>
        </p:blipFill>
        <p:spPr>
          <a:xfrm>
            <a:off x="7802175" y="1113063"/>
            <a:ext cx="3531062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447491A2-2AF8-2847-A05F-7B80438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23" y="-1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45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DB65-B890-1E48-8107-CCC28E38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8738" y="1819469"/>
            <a:ext cx="9116194" cy="3349689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Question: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How important is the resurrection of Jesus Christ to you, and how would you defend the resurrection to someone who was questioning it?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47491A2-2AF8-2847-A05F-7B80438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23" y="-1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7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DB65-B890-1E48-8107-CCC28E38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157" y="606490"/>
            <a:ext cx="10102314" cy="5318449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The Impact Christ’s Resurrection Makes:</a:t>
            </a: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Bible teaches that Jesus rose from the dead in a physical body.  In this body,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He was seen, heard, and touched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(Matthew 28:6-10; John 20:26-28).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resurrection of Jesus Christ declares to us that His mission in dying on the cross and redeeming mankind through His blood was complete (Romans 1:3-4;         1 Peter 1:3-5).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47491A2-2AF8-2847-A05F-7B80438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23" y="-1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9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DB65-B890-1E48-8107-CCC28E38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2537" y="1659229"/>
            <a:ext cx="6003496" cy="277134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His resurrection, Jesus demonstrates that the power of sin and death has been defeated (1 Corinthians 15:55-58).</a:t>
            </a:r>
            <a:br>
              <a:rPr lang="en-US" sz="3000" dirty="0">
                <a:solidFill>
                  <a:srgbClr val="EBEBEB"/>
                </a:solidFill>
              </a:rPr>
            </a:br>
            <a:endParaRPr lang="en-US" sz="3000" b="1" dirty="0">
              <a:solidFill>
                <a:srgbClr val="EBEBE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41F5BDA-0140-462B-933C-538752EEA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23335" y="396836"/>
            <a:ext cx="4992157" cy="6058999"/>
            <a:chOff x="6776508" y="396836"/>
            <a:chExt cx="4992157" cy="605899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8AE763C-C631-453B-A3A7-09499D0DB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C0C2E541-1E75-440D-A59A-C2B3AB867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36158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481FF14D-53DC-4EA3-8425-26F1B0F08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47266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7AFEE337-2628-5342-8069-D50D69A076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33" r="1" b="8209"/>
          <a:stretch/>
        </p:blipFill>
        <p:spPr>
          <a:xfrm>
            <a:off x="1109764" y="1117763"/>
            <a:ext cx="3526244" cy="4622473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447491A2-2AF8-2847-A05F-7B80438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23" y="-1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37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DB65-B890-1E48-8107-CCC28E38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2677" y="923731"/>
            <a:ext cx="10102314" cy="5497389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Multiple Eyewitnesses of Jesus Post-Resurrection 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(In Groups of 3-4)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Look at the passage and discuss Jesus’ appearing to many after His resurrection.  How do these passages encourage you and lift your faith in Christ?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> 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 Corinthians 15:3-9				Matthew 28:8-10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Luke 24:13-35						John 20:19-29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Acts 10:39-41</a:t>
            </a:r>
            <a:br>
              <a:rPr lang="en-US" dirty="0"/>
            </a:b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47491A2-2AF8-2847-A05F-7B80438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23" y="-1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9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988BE-C687-F445-973C-E50DC77EA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3042039"/>
            <a:ext cx="7578499" cy="2061806"/>
          </a:xfrm>
        </p:spPr>
        <p:txBody>
          <a:bodyPr/>
          <a:lstStyle/>
          <a:p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Take a moment in your group and sing a worship song together, giving praise to Jesus Christ.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1FDE7D-CE60-F940-80B1-7DF80296EF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33" r="1" b="8209"/>
          <a:stretch/>
        </p:blipFill>
        <p:spPr>
          <a:xfrm>
            <a:off x="9097347" y="2652600"/>
            <a:ext cx="2568661" cy="33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302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DB65-B890-1E48-8107-CCC28E38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164" y="904240"/>
            <a:ext cx="10332795" cy="503936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Jesus’ Ascension and Present Ministry: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resurrection and ascension of our Lord Jesus Christ provided His entrance into heaven where He sits at the right hand of the Father (John 3:13; 14:28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Acts 1:9; Ephesians 1:20-23; Colossians 3:1). Before Christ’s death He promised not to leave the disciples as orphans but to send another “Helper,” the presence and power of the Holy Spirit.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47491A2-2AF8-2847-A05F-7B80438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23" y="-1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92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988BE-C687-F445-973C-E50DC77EA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7541177" cy="34163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Question: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What ministries does Jesus presently perform for His church to assure them that He has not forgotten them?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F7427A-6416-B547-9B0D-A185D45DFE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33" r="1" b="8209"/>
          <a:stretch/>
        </p:blipFill>
        <p:spPr>
          <a:xfrm>
            <a:off x="9225902" y="2702403"/>
            <a:ext cx="2530669" cy="331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570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558</Words>
  <Application>Microsoft Macintosh PowerPoint</Application>
  <PresentationFormat>Widescreen</PresentationFormat>
  <Paragraphs>31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 Boardroom</vt:lpstr>
      <vt:lpstr>The Doctrine of Jesus Christ (Part 3)  Christ’s Resurrection</vt:lpstr>
      <vt:lpstr>Who was declared the Son of God with power by the resurrection from the dead, according to the Spirit of holiness, Jesus Christ our Lord. (Romans 1:4) </vt:lpstr>
      <vt:lpstr>Question:  How important is the resurrection of Jesus Christ to you, and how would you defend the resurrection to someone who was questioning it?</vt:lpstr>
      <vt:lpstr>The Impact Christ’s Resurrection Makes:  The Bible teaches that Jesus rose from the dead in a physical body.  In this body, He was seen, heard, and touched (Matthew 28:6-10; John 20:26-28).   The resurrection of Jesus Christ declares to us that His mission in dying on the cross and redeeming mankind through His blood was complete (Romans 1:3-4;         1 Peter 1:3-5). </vt:lpstr>
      <vt:lpstr>In His resurrection, Jesus demonstrates that the power of sin and death has been defeated (1 Corinthians 15:55-58). </vt:lpstr>
      <vt:lpstr>Multiple Eyewitnesses of Jesus Post-Resurrection   (In Groups of 3-4) Look at the passage and discuss Jesus’ appearing to many after His resurrection.  How do these passages encourage you and lift your faith in Christ?  1 Corinthians 15:3-9    Matthew 28:8-10   Luke 24:13-35      John 20:19-29   Acts 10:39-41 </vt:lpstr>
      <vt:lpstr>PowerPoint Presentation</vt:lpstr>
      <vt:lpstr>Jesus’ Ascension and Present Ministry:  The resurrection and ascension of our Lord Jesus Christ provided His entrance into heaven where He sits at the right hand of the Father (John 3:13; 14:28;  Acts 1:9; Ephesians 1:20-23; Colossians 3:1). Before Christ’s death He promised not to leave the disciples as orphans but to send another “Helper,” the presence and power of the Holy Spirit. </vt:lpstr>
      <vt:lpstr>PowerPoint Presentation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Resurrection of Christ (Part 3)</dc:title>
  <dc:creator>Microsoft Office User</dc:creator>
  <cp:lastModifiedBy>Craig Peters</cp:lastModifiedBy>
  <cp:revision>12</cp:revision>
  <dcterms:created xsi:type="dcterms:W3CDTF">2020-04-08T14:33:27Z</dcterms:created>
  <dcterms:modified xsi:type="dcterms:W3CDTF">2020-04-17T15:09:43Z</dcterms:modified>
</cp:coreProperties>
</file>